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B2C8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111" d="100"/>
          <a:sy n="111" d="100"/>
        </p:scale>
        <p:origin x="594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5_2">
  <dgm:title val=""/>
  <dgm:desc val=""/>
  <dgm:catLst>
    <dgm:cat type="accent5" pri="11200"/>
  </dgm:catLst>
  <dgm:styleLbl name="node0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5"/>
    </dgm:fillClrLst>
    <dgm:linClrLst meth="repeat">
      <a:schemeClr val="accent5"/>
    </dgm:linClrLst>
    <dgm:effectClrLst/>
    <dgm:txLinClrLst/>
    <dgm:txFillClrLst/>
    <dgm:txEffectClrLst/>
  </dgm:styleLbl>
  <dgm:styleLbl name="lnNode1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5"/>
    </dgm:fillClrLst>
    <dgm:linClrLst meth="repeat">
      <a:schemeClr val="accent5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5"/>
    </dgm:fillClrLst>
    <dgm:linClrLst meth="repeat">
      <a:schemeClr val="accent5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/>
    </dgm:fillClrLst>
    <dgm:linClrLst meth="repeat">
      <a:schemeClr val="accent5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5">
        <a:alpha val="9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5">
        <a:alpha val="9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5">
        <a:alpha val="9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8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5_2">
  <dgm:title val=""/>
  <dgm:desc val=""/>
  <dgm:catLst>
    <dgm:cat type="accent5" pri="11200"/>
  </dgm:catLst>
  <dgm:styleLbl name="node0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5"/>
    </dgm:fillClrLst>
    <dgm:linClrLst meth="repeat">
      <a:schemeClr val="accent5"/>
    </dgm:linClrLst>
    <dgm:effectClrLst/>
    <dgm:txLinClrLst/>
    <dgm:txFillClrLst/>
    <dgm:txEffectClrLst/>
  </dgm:styleLbl>
  <dgm:styleLbl name="lnNode1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5"/>
    </dgm:fillClrLst>
    <dgm:linClrLst meth="repeat">
      <a:schemeClr val="accent5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5"/>
    </dgm:fillClrLst>
    <dgm:linClrLst meth="repeat">
      <a:schemeClr val="accent5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/>
    </dgm:fillClrLst>
    <dgm:linClrLst meth="repeat">
      <a:schemeClr val="accent5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5">
        <a:alpha val="9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5">
        <a:alpha val="9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5">
        <a:alpha val="9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8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5_2">
  <dgm:title val=""/>
  <dgm:desc val=""/>
  <dgm:catLst>
    <dgm:cat type="accent5" pri="11200"/>
  </dgm:catLst>
  <dgm:styleLbl name="node0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5"/>
    </dgm:fillClrLst>
    <dgm:linClrLst meth="repeat">
      <a:schemeClr val="accent5"/>
    </dgm:linClrLst>
    <dgm:effectClrLst/>
    <dgm:txLinClrLst/>
    <dgm:txFillClrLst/>
    <dgm:txEffectClrLst/>
  </dgm:styleLbl>
  <dgm:styleLbl name="lnNode1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5"/>
    </dgm:fillClrLst>
    <dgm:linClrLst meth="repeat">
      <a:schemeClr val="accent5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5"/>
    </dgm:fillClrLst>
    <dgm:linClrLst meth="repeat">
      <a:schemeClr val="accent5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/>
    </dgm:fillClrLst>
    <dgm:linClrLst meth="repeat">
      <a:schemeClr val="accent5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5">
        <a:alpha val="9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5">
        <a:alpha val="9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5">
        <a:alpha val="9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8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FAE5EF1C-C453-4DF0-A182-C93C043ED5F4}" type="doc">
      <dgm:prSet loTypeId="urn:microsoft.com/office/officeart/2005/8/layout/orgChart1" loCatId="hierarchy" qsTypeId="urn:microsoft.com/office/officeart/2005/8/quickstyle/3d1" qsCatId="3D" csTypeId="urn:microsoft.com/office/officeart/2005/8/colors/accent5_2" csCatId="accent5" phldr="1"/>
      <dgm:spPr/>
      <dgm:t>
        <a:bodyPr/>
        <a:lstStyle/>
        <a:p>
          <a:endParaRPr lang="fr-FR"/>
        </a:p>
      </dgm:t>
    </dgm:pt>
    <dgm:pt modelId="{8648A6C9-838F-4D6A-A094-C198B784FB1C}">
      <dgm:prSet phldrT="[Texte]"/>
      <dgm:spPr/>
      <dgm:t>
        <a:bodyPr/>
        <a:lstStyle/>
        <a:p>
          <a:r>
            <a:rPr lang="fr-FR" dirty="0"/>
            <a:t>CLECH VINCENT</a:t>
          </a:r>
        </a:p>
        <a:p>
          <a:r>
            <a:rPr lang="fr-FR" dirty="0"/>
            <a:t>Directeur</a:t>
          </a:r>
        </a:p>
      </dgm:t>
    </dgm:pt>
    <dgm:pt modelId="{18055F97-1F55-4521-9473-8CC95AE58346}" type="parTrans" cxnId="{1CCFC7C7-BBBE-45CB-B98B-7E1DF671445D}">
      <dgm:prSet/>
      <dgm:spPr/>
      <dgm:t>
        <a:bodyPr/>
        <a:lstStyle/>
        <a:p>
          <a:endParaRPr lang="fr-FR"/>
        </a:p>
      </dgm:t>
    </dgm:pt>
    <dgm:pt modelId="{C75B27D8-D493-499E-8C13-BAF3249BECC4}" type="sibTrans" cxnId="{1CCFC7C7-BBBE-45CB-B98B-7E1DF671445D}">
      <dgm:prSet/>
      <dgm:spPr/>
      <dgm:t>
        <a:bodyPr/>
        <a:lstStyle/>
        <a:p>
          <a:endParaRPr lang="fr-FR"/>
        </a:p>
      </dgm:t>
    </dgm:pt>
    <dgm:pt modelId="{19890046-A4AA-416F-83E0-2EF689544EB4}" type="asst">
      <dgm:prSet phldrT="[Texte]"/>
      <dgm:spPr/>
      <dgm:t>
        <a:bodyPr/>
        <a:lstStyle/>
        <a:p>
          <a:r>
            <a:rPr lang="fr-FR" dirty="0"/>
            <a:t>RONSHEIM Karine</a:t>
          </a:r>
        </a:p>
        <a:p>
          <a:r>
            <a:rPr lang="fr-FR" dirty="0"/>
            <a:t>Adjoint au Directeur</a:t>
          </a:r>
        </a:p>
      </dgm:t>
    </dgm:pt>
    <dgm:pt modelId="{4E1B58ED-B113-40A0-A068-0E62ABEC6CD5}" type="parTrans" cxnId="{12ADCFCC-7B20-4DFA-8595-971B99E2DB67}">
      <dgm:prSet/>
      <dgm:spPr/>
      <dgm:t>
        <a:bodyPr/>
        <a:lstStyle/>
        <a:p>
          <a:endParaRPr lang="fr-FR"/>
        </a:p>
      </dgm:t>
    </dgm:pt>
    <dgm:pt modelId="{4CAEFF13-6A04-4542-A1E4-8CDE9953E30B}" type="sibTrans" cxnId="{12ADCFCC-7B20-4DFA-8595-971B99E2DB67}">
      <dgm:prSet/>
      <dgm:spPr/>
      <dgm:t>
        <a:bodyPr/>
        <a:lstStyle/>
        <a:p>
          <a:endParaRPr lang="fr-FR"/>
        </a:p>
      </dgm:t>
    </dgm:pt>
    <dgm:pt modelId="{FBF28751-28B3-40D2-8956-C86ADB754B38}">
      <dgm:prSet phldrT="[Texte]"/>
      <dgm:spPr/>
      <dgm:t>
        <a:bodyPr/>
        <a:lstStyle/>
        <a:p>
          <a:r>
            <a:rPr lang="fr-FR" dirty="0"/>
            <a:t>DEFFIN Nathalie</a:t>
          </a:r>
        </a:p>
        <a:p>
          <a:r>
            <a:rPr lang="fr-FR" dirty="0"/>
            <a:t>Assistante comptable &amp; finances</a:t>
          </a:r>
        </a:p>
      </dgm:t>
    </dgm:pt>
    <dgm:pt modelId="{0E7F751D-A378-4F53-9760-9D2052A7D351}" type="parTrans" cxnId="{D51EB6D5-E423-4504-A7C4-EB9341D06750}">
      <dgm:prSet/>
      <dgm:spPr/>
      <dgm:t>
        <a:bodyPr/>
        <a:lstStyle/>
        <a:p>
          <a:endParaRPr lang="fr-FR"/>
        </a:p>
      </dgm:t>
    </dgm:pt>
    <dgm:pt modelId="{4742B6AA-F879-43AF-A053-B3C808C9A75C}" type="sibTrans" cxnId="{D51EB6D5-E423-4504-A7C4-EB9341D06750}">
      <dgm:prSet/>
      <dgm:spPr/>
      <dgm:t>
        <a:bodyPr/>
        <a:lstStyle/>
        <a:p>
          <a:endParaRPr lang="fr-FR"/>
        </a:p>
      </dgm:t>
    </dgm:pt>
    <dgm:pt modelId="{EF40764D-390C-4602-B655-D9E82829E761}">
      <dgm:prSet phldrT="[Texte]"/>
      <dgm:spPr/>
      <dgm:t>
        <a:bodyPr/>
        <a:lstStyle/>
        <a:p>
          <a:r>
            <a:rPr lang="fr-FR" dirty="0"/>
            <a:t>LE MAGOAROU Nolwenn</a:t>
          </a:r>
        </a:p>
        <a:p>
          <a:r>
            <a:rPr lang="fr-FR" dirty="0"/>
            <a:t>Assistante comptable &amp; finances</a:t>
          </a:r>
        </a:p>
      </dgm:t>
    </dgm:pt>
    <dgm:pt modelId="{4EB11437-59CA-4686-8241-871E0070A26C}" type="parTrans" cxnId="{BD861F6A-B48F-4996-BB75-76A3DEA1EB17}">
      <dgm:prSet/>
      <dgm:spPr/>
      <dgm:t>
        <a:bodyPr/>
        <a:lstStyle/>
        <a:p>
          <a:endParaRPr lang="fr-FR"/>
        </a:p>
      </dgm:t>
    </dgm:pt>
    <dgm:pt modelId="{0C04B2CC-ECD4-49A5-9E0C-7B1A56CF6C89}" type="sibTrans" cxnId="{BD861F6A-B48F-4996-BB75-76A3DEA1EB17}">
      <dgm:prSet/>
      <dgm:spPr/>
      <dgm:t>
        <a:bodyPr/>
        <a:lstStyle/>
        <a:p>
          <a:endParaRPr lang="fr-FR"/>
        </a:p>
      </dgm:t>
    </dgm:pt>
    <dgm:pt modelId="{21BF324E-3D8D-4D9D-8CD9-F589D87723F2}">
      <dgm:prSet phldrT="[Texte]"/>
      <dgm:spPr/>
      <dgm:t>
        <a:bodyPr/>
        <a:lstStyle/>
        <a:p>
          <a:r>
            <a:rPr lang="fr-FR" dirty="0"/>
            <a:t>HERY Cécile</a:t>
          </a:r>
        </a:p>
        <a:p>
          <a:r>
            <a:rPr lang="fr-FR" dirty="0"/>
            <a:t>Assistante comptable &amp; finances</a:t>
          </a:r>
        </a:p>
      </dgm:t>
    </dgm:pt>
    <dgm:pt modelId="{0B292110-97D6-42F4-BC92-11166ABD4024}" type="parTrans" cxnId="{DC141145-F32F-4ECE-B14E-C83BBFB0A13F}">
      <dgm:prSet/>
      <dgm:spPr/>
      <dgm:t>
        <a:bodyPr/>
        <a:lstStyle/>
        <a:p>
          <a:endParaRPr lang="fr-FR"/>
        </a:p>
      </dgm:t>
    </dgm:pt>
    <dgm:pt modelId="{42140C4A-D246-468B-AEB2-B53DED06751B}" type="sibTrans" cxnId="{DC141145-F32F-4ECE-B14E-C83BBFB0A13F}">
      <dgm:prSet/>
      <dgm:spPr/>
      <dgm:t>
        <a:bodyPr/>
        <a:lstStyle/>
        <a:p>
          <a:endParaRPr lang="fr-FR"/>
        </a:p>
      </dgm:t>
    </dgm:pt>
    <dgm:pt modelId="{EF990735-575C-4DF0-AA36-D64BBC49A6E4}">
      <dgm:prSet/>
      <dgm:spPr/>
      <dgm:t>
        <a:bodyPr/>
        <a:lstStyle/>
        <a:p>
          <a:r>
            <a:rPr lang="fr-FR" dirty="0"/>
            <a:t>JAMES Coline</a:t>
          </a:r>
        </a:p>
        <a:p>
          <a:r>
            <a:rPr lang="fr-FR" dirty="0"/>
            <a:t>Assistante comptable &amp; facturation CIAS</a:t>
          </a:r>
        </a:p>
      </dgm:t>
    </dgm:pt>
    <dgm:pt modelId="{8A7AA758-BE1B-4BF5-A78C-C44EF1E8EC75}" type="parTrans" cxnId="{7655EBF6-3AF6-4DFD-A972-9DDE56ADBAD9}">
      <dgm:prSet/>
      <dgm:spPr/>
      <dgm:t>
        <a:bodyPr/>
        <a:lstStyle/>
        <a:p>
          <a:endParaRPr lang="fr-FR"/>
        </a:p>
      </dgm:t>
    </dgm:pt>
    <dgm:pt modelId="{2E4F30CD-42C4-448B-8801-F14CAA310217}" type="sibTrans" cxnId="{7655EBF6-3AF6-4DFD-A972-9DDE56ADBAD9}">
      <dgm:prSet/>
      <dgm:spPr/>
      <dgm:t>
        <a:bodyPr/>
        <a:lstStyle/>
        <a:p>
          <a:endParaRPr lang="fr-FR"/>
        </a:p>
      </dgm:t>
    </dgm:pt>
    <dgm:pt modelId="{C20E5519-DA1F-4171-A093-221519739C35}">
      <dgm:prSet/>
      <dgm:spPr/>
      <dgm:t>
        <a:bodyPr/>
        <a:lstStyle/>
        <a:p>
          <a:r>
            <a:rPr lang="fr-FR" dirty="0"/>
            <a:t>GUINARD Audrey</a:t>
          </a:r>
        </a:p>
        <a:p>
          <a:r>
            <a:rPr lang="fr-FR" dirty="0"/>
            <a:t>Régisseuse Eau &amp; Assai /  référente régies</a:t>
          </a:r>
        </a:p>
      </dgm:t>
    </dgm:pt>
    <dgm:pt modelId="{7B6A07DF-22EB-4FC1-98E0-12B661DD8556}" type="parTrans" cxnId="{5169007F-0C69-4E94-932B-E152D3F099EF}">
      <dgm:prSet/>
      <dgm:spPr/>
      <dgm:t>
        <a:bodyPr/>
        <a:lstStyle/>
        <a:p>
          <a:endParaRPr lang="fr-FR"/>
        </a:p>
      </dgm:t>
    </dgm:pt>
    <dgm:pt modelId="{DF0F2C9D-EE9B-4EC1-A568-684A5A2DEDF2}" type="sibTrans" cxnId="{5169007F-0C69-4E94-932B-E152D3F099EF}">
      <dgm:prSet/>
      <dgm:spPr/>
      <dgm:t>
        <a:bodyPr/>
        <a:lstStyle/>
        <a:p>
          <a:endParaRPr lang="fr-FR"/>
        </a:p>
      </dgm:t>
    </dgm:pt>
    <dgm:pt modelId="{EF52FD98-AC21-4895-885B-9DA14BA21676}">
      <dgm:prSet/>
      <dgm:spPr/>
      <dgm:t>
        <a:bodyPr/>
        <a:lstStyle/>
        <a:p>
          <a:r>
            <a:rPr lang="fr-FR" dirty="0"/>
            <a:t>LE TROQUER Gwénaëlle</a:t>
          </a:r>
        </a:p>
        <a:p>
          <a:r>
            <a:rPr lang="fr-FR" dirty="0"/>
            <a:t>Assistante comptable &amp; finances</a:t>
          </a:r>
        </a:p>
      </dgm:t>
    </dgm:pt>
    <dgm:pt modelId="{A39488C2-E367-453A-8BF7-6BEA92232C46}" type="parTrans" cxnId="{800E26BA-B640-4217-BAEE-EAF9DC111C1E}">
      <dgm:prSet/>
      <dgm:spPr/>
      <dgm:t>
        <a:bodyPr/>
        <a:lstStyle/>
        <a:p>
          <a:endParaRPr lang="fr-FR"/>
        </a:p>
      </dgm:t>
    </dgm:pt>
    <dgm:pt modelId="{D99E7618-840E-444F-A11C-A22DA23ECE8B}" type="sibTrans" cxnId="{800E26BA-B640-4217-BAEE-EAF9DC111C1E}">
      <dgm:prSet/>
      <dgm:spPr/>
      <dgm:t>
        <a:bodyPr/>
        <a:lstStyle/>
        <a:p>
          <a:endParaRPr lang="fr-FR"/>
        </a:p>
      </dgm:t>
    </dgm:pt>
    <dgm:pt modelId="{A12F610C-04B6-493E-8402-844110CE2954}">
      <dgm:prSet/>
      <dgm:spPr/>
      <dgm:t>
        <a:bodyPr/>
        <a:lstStyle/>
        <a:p>
          <a:r>
            <a:rPr lang="fr-FR" dirty="0"/>
            <a:t>THEREZIEN Denise</a:t>
          </a:r>
        </a:p>
        <a:p>
          <a:r>
            <a:rPr lang="fr-FR" dirty="0"/>
            <a:t>Finances CIAS</a:t>
          </a:r>
        </a:p>
        <a:p>
          <a:r>
            <a:rPr lang="fr-FR" dirty="0"/>
            <a:t>Service Foncier</a:t>
          </a:r>
        </a:p>
      </dgm:t>
    </dgm:pt>
    <dgm:pt modelId="{B646D081-1D9B-49CA-84DF-F256D6561592}" type="parTrans" cxnId="{66E7DF35-C7CF-45C4-9CAE-FC4FE651ECCA}">
      <dgm:prSet/>
      <dgm:spPr/>
      <dgm:t>
        <a:bodyPr/>
        <a:lstStyle/>
        <a:p>
          <a:endParaRPr lang="fr-FR"/>
        </a:p>
      </dgm:t>
    </dgm:pt>
    <dgm:pt modelId="{1913B0CC-C0B6-4DCD-9DB3-0AF227207369}" type="sibTrans" cxnId="{66E7DF35-C7CF-45C4-9CAE-FC4FE651ECCA}">
      <dgm:prSet/>
      <dgm:spPr/>
      <dgm:t>
        <a:bodyPr/>
        <a:lstStyle/>
        <a:p>
          <a:endParaRPr lang="fr-FR"/>
        </a:p>
      </dgm:t>
    </dgm:pt>
    <dgm:pt modelId="{116A29F7-A916-4BD5-8786-D947E7C52135}" type="pres">
      <dgm:prSet presAssocID="{FAE5EF1C-C453-4DF0-A182-C93C043ED5F4}" presName="hierChild1" presStyleCnt="0">
        <dgm:presLayoutVars>
          <dgm:orgChart val="1"/>
          <dgm:chPref val="1"/>
          <dgm:dir val="rev"/>
          <dgm:animOne val="branch"/>
          <dgm:animLvl val="lvl"/>
          <dgm:resizeHandles/>
        </dgm:presLayoutVars>
      </dgm:prSet>
      <dgm:spPr/>
    </dgm:pt>
    <dgm:pt modelId="{37F77B4D-FCB0-4028-BDB9-4DFEB921D2F5}" type="pres">
      <dgm:prSet presAssocID="{8648A6C9-838F-4D6A-A094-C198B784FB1C}" presName="hierRoot1" presStyleCnt="0">
        <dgm:presLayoutVars>
          <dgm:hierBranch val="init"/>
        </dgm:presLayoutVars>
      </dgm:prSet>
      <dgm:spPr/>
    </dgm:pt>
    <dgm:pt modelId="{16EA685C-EC24-4492-B595-0F098E72F1DA}" type="pres">
      <dgm:prSet presAssocID="{8648A6C9-838F-4D6A-A094-C198B784FB1C}" presName="rootComposite1" presStyleCnt="0"/>
      <dgm:spPr/>
    </dgm:pt>
    <dgm:pt modelId="{BEB3ADA2-2508-4BF2-95FC-043F703A04FF}" type="pres">
      <dgm:prSet presAssocID="{8648A6C9-838F-4D6A-A094-C198B784FB1C}" presName="rootText1" presStyleLbl="node0" presStyleIdx="0" presStyleCnt="1">
        <dgm:presLayoutVars>
          <dgm:chPref val="3"/>
        </dgm:presLayoutVars>
      </dgm:prSet>
      <dgm:spPr/>
    </dgm:pt>
    <dgm:pt modelId="{47F13475-DB31-4C54-B08B-4587ACDD96D2}" type="pres">
      <dgm:prSet presAssocID="{8648A6C9-838F-4D6A-A094-C198B784FB1C}" presName="rootConnector1" presStyleLbl="node1" presStyleIdx="0" presStyleCnt="0"/>
      <dgm:spPr/>
    </dgm:pt>
    <dgm:pt modelId="{51627D20-EAD6-4F92-B4B1-B72B45096192}" type="pres">
      <dgm:prSet presAssocID="{8648A6C9-838F-4D6A-A094-C198B784FB1C}" presName="hierChild2" presStyleCnt="0"/>
      <dgm:spPr/>
    </dgm:pt>
    <dgm:pt modelId="{C6411330-6B82-4E2F-920D-D1410A99D659}" type="pres">
      <dgm:prSet presAssocID="{8A7AA758-BE1B-4BF5-A78C-C44EF1E8EC75}" presName="Name37" presStyleLbl="parChTrans1D2" presStyleIdx="0" presStyleCnt="8"/>
      <dgm:spPr/>
    </dgm:pt>
    <dgm:pt modelId="{93E7C22C-CD2C-4994-B05A-B3761B99C4F6}" type="pres">
      <dgm:prSet presAssocID="{EF990735-575C-4DF0-AA36-D64BBC49A6E4}" presName="hierRoot2" presStyleCnt="0">
        <dgm:presLayoutVars>
          <dgm:hierBranch val="init"/>
        </dgm:presLayoutVars>
      </dgm:prSet>
      <dgm:spPr/>
    </dgm:pt>
    <dgm:pt modelId="{B1E78E15-AF65-4899-815D-71C65051FE8E}" type="pres">
      <dgm:prSet presAssocID="{EF990735-575C-4DF0-AA36-D64BBC49A6E4}" presName="rootComposite" presStyleCnt="0"/>
      <dgm:spPr/>
    </dgm:pt>
    <dgm:pt modelId="{8BACCDA5-7052-4354-8959-A972235D59E7}" type="pres">
      <dgm:prSet presAssocID="{EF990735-575C-4DF0-AA36-D64BBC49A6E4}" presName="rootText" presStyleLbl="node2" presStyleIdx="0" presStyleCnt="7">
        <dgm:presLayoutVars>
          <dgm:chPref val="3"/>
        </dgm:presLayoutVars>
      </dgm:prSet>
      <dgm:spPr/>
    </dgm:pt>
    <dgm:pt modelId="{DF0AE5B5-EF95-434E-94EB-73BDE3FD2528}" type="pres">
      <dgm:prSet presAssocID="{EF990735-575C-4DF0-AA36-D64BBC49A6E4}" presName="rootConnector" presStyleLbl="node2" presStyleIdx="0" presStyleCnt="7"/>
      <dgm:spPr/>
    </dgm:pt>
    <dgm:pt modelId="{6B8FC99D-3C6B-4EF0-BBDE-6D7D3ED03373}" type="pres">
      <dgm:prSet presAssocID="{EF990735-575C-4DF0-AA36-D64BBC49A6E4}" presName="hierChild4" presStyleCnt="0"/>
      <dgm:spPr/>
    </dgm:pt>
    <dgm:pt modelId="{B9E2D43C-8AAD-4D24-9B03-4A967AED31F9}" type="pres">
      <dgm:prSet presAssocID="{EF990735-575C-4DF0-AA36-D64BBC49A6E4}" presName="hierChild5" presStyleCnt="0"/>
      <dgm:spPr/>
    </dgm:pt>
    <dgm:pt modelId="{754C514D-A9D7-4B75-B696-C56BE26E920F}" type="pres">
      <dgm:prSet presAssocID="{B646D081-1D9B-49CA-84DF-F256D6561592}" presName="Name37" presStyleLbl="parChTrans1D2" presStyleIdx="1" presStyleCnt="8"/>
      <dgm:spPr/>
    </dgm:pt>
    <dgm:pt modelId="{ABF56394-869D-4617-8226-93943A34400C}" type="pres">
      <dgm:prSet presAssocID="{A12F610C-04B6-493E-8402-844110CE2954}" presName="hierRoot2" presStyleCnt="0">
        <dgm:presLayoutVars>
          <dgm:hierBranch val="init"/>
        </dgm:presLayoutVars>
      </dgm:prSet>
      <dgm:spPr/>
    </dgm:pt>
    <dgm:pt modelId="{60BB1969-33A6-4F50-A9D5-C97CC4892EA3}" type="pres">
      <dgm:prSet presAssocID="{A12F610C-04B6-493E-8402-844110CE2954}" presName="rootComposite" presStyleCnt="0"/>
      <dgm:spPr/>
    </dgm:pt>
    <dgm:pt modelId="{C04D976B-0D30-41AF-9E94-840630D5E188}" type="pres">
      <dgm:prSet presAssocID="{A12F610C-04B6-493E-8402-844110CE2954}" presName="rootText" presStyleLbl="node2" presStyleIdx="1" presStyleCnt="7">
        <dgm:presLayoutVars>
          <dgm:chPref val="3"/>
        </dgm:presLayoutVars>
      </dgm:prSet>
      <dgm:spPr/>
    </dgm:pt>
    <dgm:pt modelId="{3E7E5433-8601-4214-84DF-D476B53CFDD1}" type="pres">
      <dgm:prSet presAssocID="{A12F610C-04B6-493E-8402-844110CE2954}" presName="rootConnector" presStyleLbl="node2" presStyleIdx="1" presStyleCnt="7"/>
      <dgm:spPr/>
    </dgm:pt>
    <dgm:pt modelId="{623CF6B4-479C-40B8-B369-0EE9BE565A0F}" type="pres">
      <dgm:prSet presAssocID="{A12F610C-04B6-493E-8402-844110CE2954}" presName="hierChild4" presStyleCnt="0"/>
      <dgm:spPr/>
    </dgm:pt>
    <dgm:pt modelId="{E2066F29-AC27-4CE1-8D67-BFB5677CE724}" type="pres">
      <dgm:prSet presAssocID="{A12F610C-04B6-493E-8402-844110CE2954}" presName="hierChild5" presStyleCnt="0"/>
      <dgm:spPr/>
    </dgm:pt>
    <dgm:pt modelId="{C097D3FC-1091-4118-AE0D-1FA9C37EFAC4}" type="pres">
      <dgm:prSet presAssocID="{7B6A07DF-22EB-4FC1-98E0-12B661DD8556}" presName="Name37" presStyleLbl="parChTrans1D2" presStyleIdx="2" presStyleCnt="8"/>
      <dgm:spPr/>
    </dgm:pt>
    <dgm:pt modelId="{1B664960-27E4-4F05-BEF3-1BBCEF10FCAD}" type="pres">
      <dgm:prSet presAssocID="{C20E5519-DA1F-4171-A093-221519739C35}" presName="hierRoot2" presStyleCnt="0">
        <dgm:presLayoutVars>
          <dgm:hierBranch val="init"/>
        </dgm:presLayoutVars>
      </dgm:prSet>
      <dgm:spPr/>
    </dgm:pt>
    <dgm:pt modelId="{73F41E6B-0EFD-4552-9FC5-318945E51652}" type="pres">
      <dgm:prSet presAssocID="{C20E5519-DA1F-4171-A093-221519739C35}" presName="rootComposite" presStyleCnt="0"/>
      <dgm:spPr/>
    </dgm:pt>
    <dgm:pt modelId="{C6EC5D3C-9AB0-4359-82AD-57D6855A3F45}" type="pres">
      <dgm:prSet presAssocID="{C20E5519-DA1F-4171-A093-221519739C35}" presName="rootText" presStyleLbl="node2" presStyleIdx="2" presStyleCnt="7" custScaleY="158835">
        <dgm:presLayoutVars>
          <dgm:chPref val="3"/>
        </dgm:presLayoutVars>
      </dgm:prSet>
      <dgm:spPr/>
    </dgm:pt>
    <dgm:pt modelId="{0DC68243-D93C-44CE-B09D-D9FE72EE5C43}" type="pres">
      <dgm:prSet presAssocID="{C20E5519-DA1F-4171-A093-221519739C35}" presName="rootConnector" presStyleLbl="node2" presStyleIdx="2" presStyleCnt="7"/>
      <dgm:spPr/>
    </dgm:pt>
    <dgm:pt modelId="{8BA999E7-E417-4A82-AADD-F0DA1C9DAC67}" type="pres">
      <dgm:prSet presAssocID="{C20E5519-DA1F-4171-A093-221519739C35}" presName="hierChild4" presStyleCnt="0"/>
      <dgm:spPr/>
    </dgm:pt>
    <dgm:pt modelId="{E150FDF8-D82C-402E-9FF5-891D9DB18934}" type="pres">
      <dgm:prSet presAssocID="{C20E5519-DA1F-4171-A093-221519739C35}" presName="hierChild5" presStyleCnt="0"/>
      <dgm:spPr/>
    </dgm:pt>
    <dgm:pt modelId="{A97C7820-F91F-4720-B065-408527156F51}" type="pres">
      <dgm:prSet presAssocID="{A39488C2-E367-453A-8BF7-6BEA92232C46}" presName="Name37" presStyleLbl="parChTrans1D2" presStyleIdx="3" presStyleCnt="8"/>
      <dgm:spPr/>
    </dgm:pt>
    <dgm:pt modelId="{56E1071E-B05E-4411-AEF3-19E7C7D5E9A6}" type="pres">
      <dgm:prSet presAssocID="{EF52FD98-AC21-4895-885B-9DA14BA21676}" presName="hierRoot2" presStyleCnt="0">
        <dgm:presLayoutVars>
          <dgm:hierBranch val="init"/>
        </dgm:presLayoutVars>
      </dgm:prSet>
      <dgm:spPr/>
    </dgm:pt>
    <dgm:pt modelId="{6BFF7E13-4C55-40DD-964E-94FC29E68FF3}" type="pres">
      <dgm:prSet presAssocID="{EF52FD98-AC21-4895-885B-9DA14BA21676}" presName="rootComposite" presStyleCnt="0"/>
      <dgm:spPr/>
    </dgm:pt>
    <dgm:pt modelId="{08FB3ED1-FBAE-4AB8-BF25-54808271DCA6}" type="pres">
      <dgm:prSet presAssocID="{EF52FD98-AC21-4895-885B-9DA14BA21676}" presName="rootText" presStyleLbl="node2" presStyleIdx="3" presStyleCnt="7">
        <dgm:presLayoutVars>
          <dgm:chPref val="3"/>
        </dgm:presLayoutVars>
      </dgm:prSet>
      <dgm:spPr/>
    </dgm:pt>
    <dgm:pt modelId="{2E673349-BE84-4B65-B8DF-010DE0DA989B}" type="pres">
      <dgm:prSet presAssocID="{EF52FD98-AC21-4895-885B-9DA14BA21676}" presName="rootConnector" presStyleLbl="node2" presStyleIdx="3" presStyleCnt="7"/>
      <dgm:spPr/>
    </dgm:pt>
    <dgm:pt modelId="{D30E298F-4BB5-428E-8950-4FD9545B0660}" type="pres">
      <dgm:prSet presAssocID="{EF52FD98-AC21-4895-885B-9DA14BA21676}" presName="hierChild4" presStyleCnt="0"/>
      <dgm:spPr/>
    </dgm:pt>
    <dgm:pt modelId="{01C998D3-B8E1-4821-817A-83ED40BF7004}" type="pres">
      <dgm:prSet presAssocID="{EF52FD98-AC21-4895-885B-9DA14BA21676}" presName="hierChild5" presStyleCnt="0"/>
      <dgm:spPr/>
    </dgm:pt>
    <dgm:pt modelId="{767CF8EC-A71E-4BB4-8A52-0E1A9BB0FAF7}" type="pres">
      <dgm:prSet presAssocID="{0E7F751D-A378-4F53-9760-9D2052A7D351}" presName="Name37" presStyleLbl="parChTrans1D2" presStyleIdx="4" presStyleCnt="8"/>
      <dgm:spPr/>
    </dgm:pt>
    <dgm:pt modelId="{6AAA5899-6048-4F6F-A137-FF6E8A2CE9A2}" type="pres">
      <dgm:prSet presAssocID="{FBF28751-28B3-40D2-8956-C86ADB754B38}" presName="hierRoot2" presStyleCnt="0">
        <dgm:presLayoutVars>
          <dgm:hierBranch val="init"/>
        </dgm:presLayoutVars>
      </dgm:prSet>
      <dgm:spPr/>
    </dgm:pt>
    <dgm:pt modelId="{8DD8520E-4097-4B81-AD2C-D88AD953E78D}" type="pres">
      <dgm:prSet presAssocID="{FBF28751-28B3-40D2-8956-C86ADB754B38}" presName="rootComposite" presStyleCnt="0"/>
      <dgm:spPr/>
    </dgm:pt>
    <dgm:pt modelId="{FDAF04A7-CE92-4749-8959-99A86B61C931}" type="pres">
      <dgm:prSet presAssocID="{FBF28751-28B3-40D2-8956-C86ADB754B38}" presName="rootText" presStyleLbl="node2" presStyleIdx="4" presStyleCnt="7">
        <dgm:presLayoutVars>
          <dgm:chPref val="3"/>
        </dgm:presLayoutVars>
      </dgm:prSet>
      <dgm:spPr/>
    </dgm:pt>
    <dgm:pt modelId="{8C60DE74-BCA0-4EC4-B525-0268F5669C32}" type="pres">
      <dgm:prSet presAssocID="{FBF28751-28B3-40D2-8956-C86ADB754B38}" presName="rootConnector" presStyleLbl="node2" presStyleIdx="4" presStyleCnt="7"/>
      <dgm:spPr/>
    </dgm:pt>
    <dgm:pt modelId="{147E1014-816E-4C5E-864B-17E7404311EB}" type="pres">
      <dgm:prSet presAssocID="{FBF28751-28B3-40D2-8956-C86ADB754B38}" presName="hierChild4" presStyleCnt="0"/>
      <dgm:spPr/>
    </dgm:pt>
    <dgm:pt modelId="{C93DBB14-53A8-4227-AEDB-2C18B6D66910}" type="pres">
      <dgm:prSet presAssocID="{FBF28751-28B3-40D2-8956-C86ADB754B38}" presName="hierChild5" presStyleCnt="0"/>
      <dgm:spPr/>
    </dgm:pt>
    <dgm:pt modelId="{0B7D6B1E-4BFF-4AA2-A400-39EE97C496B3}" type="pres">
      <dgm:prSet presAssocID="{4EB11437-59CA-4686-8241-871E0070A26C}" presName="Name37" presStyleLbl="parChTrans1D2" presStyleIdx="5" presStyleCnt="8"/>
      <dgm:spPr/>
    </dgm:pt>
    <dgm:pt modelId="{38CB0788-B576-4020-9257-9281EC2FAB4E}" type="pres">
      <dgm:prSet presAssocID="{EF40764D-390C-4602-B655-D9E82829E761}" presName="hierRoot2" presStyleCnt="0">
        <dgm:presLayoutVars>
          <dgm:hierBranch val="init"/>
        </dgm:presLayoutVars>
      </dgm:prSet>
      <dgm:spPr/>
    </dgm:pt>
    <dgm:pt modelId="{1C6AC384-3388-4BEA-B0B5-36F23E284FD1}" type="pres">
      <dgm:prSet presAssocID="{EF40764D-390C-4602-B655-D9E82829E761}" presName="rootComposite" presStyleCnt="0"/>
      <dgm:spPr/>
    </dgm:pt>
    <dgm:pt modelId="{7DC18CA9-BF85-433F-89C4-A83C1A8D666F}" type="pres">
      <dgm:prSet presAssocID="{EF40764D-390C-4602-B655-D9E82829E761}" presName="rootText" presStyleLbl="node2" presStyleIdx="5" presStyleCnt="7">
        <dgm:presLayoutVars>
          <dgm:chPref val="3"/>
        </dgm:presLayoutVars>
      </dgm:prSet>
      <dgm:spPr/>
    </dgm:pt>
    <dgm:pt modelId="{4FDF7F79-6074-49BC-8077-4DDB677C43C4}" type="pres">
      <dgm:prSet presAssocID="{EF40764D-390C-4602-B655-D9E82829E761}" presName="rootConnector" presStyleLbl="node2" presStyleIdx="5" presStyleCnt="7"/>
      <dgm:spPr/>
    </dgm:pt>
    <dgm:pt modelId="{E847CE1E-542E-4195-8570-045DE116397A}" type="pres">
      <dgm:prSet presAssocID="{EF40764D-390C-4602-B655-D9E82829E761}" presName="hierChild4" presStyleCnt="0"/>
      <dgm:spPr/>
    </dgm:pt>
    <dgm:pt modelId="{F8A98F48-460D-4782-A780-FE154EDE06DE}" type="pres">
      <dgm:prSet presAssocID="{EF40764D-390C-4602-B655-D9E82829E761}" presName="hierChild5" presStyleCnt="0"/>
      <dgm:spPr/>
    </dgm:pt>
    <dgm:pt modelId="{285DA276-ECAA-4539-8CA3-C73756FCE007}" type="pres">
      <dgm:prSet presAssocID="{0B292110-97D6-42F4-BC92-11166ABD4024}" presName="Name37" presStyleLbl="parChTrans1D2" presStyleIdx="6" presStyleCnt="8"/>
      <dgm:spPr/>
    </dgm:pt>
    <dgm:pt modelId="{F8B09AE3-E89F-4AE7-B693-84AA0EED0A1D}" type="pres">
      <dgm:prSet presAssocID="{21BF324E-3D8D-4D9D-8CD9-F589D87723F2}" presName="hierRoot2" presStyleCnt="0">
        <dgm:presLayoutVars>
          <dgm:hierBranch val="init"/>
        </dgm:presLayoutVars>
      </dgm:prSet>
      <dgm:spPr/>
    </dgm:pt>
    <dgm:pt modelId="{74BE7FF0-3BAA-4A66-998A-BD769774EC6D}" type="pres">
      <dgm:prSet presAssocID="{21BF324E-3D8D-4D9D-8CD9-F589D87723F2}" presName="rootComposite" presStyleCnt="0"/>
      <dgm:spPr/>
    </dgm:pt>
    <dgm:pt modelId="{5E4D7B7B-6C21-4908-9BE8-05A1999E561F}" type="pres">
      <dgm:prSet presAssocID="{21BF324E-3D8D-4D9D-8CD9-F589D87723F2}" presName="rootText" presStyleLbl="node2" presStyleIdx="6" presStyleCnt="7">
        <dgm:presLayoutVars>
          <dgm:chPref val="3"/>
        </dgm:presLayoutVars>
      </dgm:prSet>
      <dgm:spPr/>
    </dgm:pt>
    <dgm:pt modelId="{20C3961E-0F76-4AA5-9A0D-C58633C91DDD}" type="pres">
      <dgm:prSet presAssocID="{21BF324E-3D8D-4D9D-8CD9-F589D87723F2}" presName="rootConnector" presStyleLbl="node2" presStyleIdx="6" presStyleCnt="7"/>
      <dgm:spPr/>
    </dgm:pt>
    <dgm:pt modelId="{CAD0A092-8BB9-43F4-B242-B6723E4119C3}" type="pres">
      <dgm:prSet presAssocID="{21BF324E-3D8D-4D9D-8CD9-F589D87723F2}" presName="hierChild4" presStyleCnt="0"/>
      <dgm:spPr/>
    </dgm:pt>
    <dgm:pt modelId="{C399C1E1-779D-4470-9866-094F5313DFEA}" type="pres">
      <dgm:prSet presAssocID="{21BF324E-3D8D-4D9D-8CD9-F589D87723F2}" presName="hierChild5" presStyleCnt="0"/>
      <dgm:spPr/>
    </dgm:pt>
    <dgm:pt modelId="{74BF37EB-1703-438C-B4B0-183741CE85F3}" type="pres">
      <dgm:prSet presAssocID="{8648A6C9-838F-4D6A-A094-C198B784FB1C}" presName="hierChild3" presStyleCnt="0"/>
      <dgm:spPr/>
    </dgm:pt>
    <dgm:pt modelId="{109A9D20-0F7D-4F5C-A317-F36EBD094A8A}" type="pres">
      <dgm:prSet presAssocID="{4E1B58ED-B113-40A0-A068-0E62ABEC6CD5}" presName="Name111" presStyleLbl="parChTrans1D2" presStyleIdx="7" presStyleCnt="8"/>
      <dgm:spPr/>
    </dgm:pt>
    <dgm:pt modelId="{92542BDD-4DBA-465C-BB4A-7A451CEF5C5B}" type="pres">
      <dgm:prSet presAssocID="{19890046-A4AA-416F-83E0-2EF689544EB4}" presName="hierRoot3" presStyleCnt="0">
        <dgm:presLayoutVars>
          <dgm:hierBranch val="init"/>
        </dgm:presLayoutVars>
      </dgm:prSet>
      <dgm:spPr/>
    </dgm:pt>
    <dgm:pt modelId="{12EF48F1-8607-41F3-A2F0-B20C39E7B5C8}" type="pres">
      <dgm:prSet presAssocID="{19890046-A4AA-416F-83E0-2EF689544EB4}" presName="rootComposite3" presStyleCnt="0"/>
      <dgm:spPr/>
    </dgm:pt>
    <dgm:pt modelId="{7CDDB821-F53F-45FA-A9D8-FB5072675F81}" type="pres">
      <dgm:prSet presAssocID="{19890046-A4AA-416F-83E0-2EF689544EB4}" presName="rootText3" presStyleLbl="asst1" presStyleIdx="0" presStyleCnt="1">
        <dgm:presLayoutVars>
          <dgm:chPref val="3"/>
        </dgm:presLayoutVars>
      </dgm:prSet>
      <dgm:spPr/>
    </dgm:pt>
    <dgm:pt modelId="{F61C2B09-AF72-4FA4-A7B5-DF8AC1EABCFD}" type="pres">
      <dgm:prSet presAssocID="{19890046-A4AA-416F-83E0-2EF689544EB4}" presName="rootConnector3" presStyleLbl="asst1" presStyleIdx="0" presStyleCnt="1"/>
      <dgm:spPr/>
    </dgm:pt>
    <dgm:pt modelId="{4E6B4037-AA17-4E75-9301-A3A108CA92FA}" type="pres">
      <dgm:prSet presAssocID="{19890046-A4AA-416F-83E0-2EF689544EB4}" presName="hierChild6" presStyleCnt="0"/>
      <dgm:spPr/>
    </dgm:pt>
    <dgm:pt modelId="{A55FF35F-57D8-4DFC-81FE-402AE4E71AA8}" type="pres">
      <dgm:prSet presAssocID="{19890046-A4AA-416F-83E0-2EF689544EB4}" presName="hierChild7" presStyleCnt="0"/>
      <dgm:spPr/>
    </dgm:pt>
  </dgm:ptLst>
  <dgm:cxnLst>
    <dgm:cxn modelId="{5B8AD103-459F-49CF-9B17-1A23AA19A843}" type="presOf" srcId="{21BF324E-3D8D-4D9D-8CD9-F589D87723F2}" destId="{5E4D7B7B-6C21-4908-9BE8-05A1999E561F}" srcOrd="0" destOrd="0" presId="urn:microsoft.com/office/officeart/2005/8/layout/orgChart1"/>
    <dgm:cxn modelId="{3D935904-5256-49B3-9BB7-6EC72E5313EF}" type="presOf" srcId="{0B292110-97D6-42F4-BC92-11166ABD4024}" destId="{285DA276-ECAA-4539-8CA3-C73756FCE007}" srcOrd="0" destOrd="0" presId="urn:microsoft.com/office/officeart/2005/8/layout/orgChart1"/>
    <dgm:cxn modelId="{9343BD09-9776-4F30-857B-A87C9B52C156}" type="presOf" srcId="{EF40764D-390C-4602-B655-D9E82829E761}" destId="{4FDF7F79-6074-49BC-8077-4DDB677C43C4}" srcOrd="1" destOrd="0" presId="urn:microsoft.com/office/officeart/2005/8/layout/orgChart1"/>
    <dgm:cxn modelId="{ED1BAE1E-42FB-4659-9E3B-DF4D25B39081}" type="presOf" srcId="{21BF324E-3D8D-4D9D-8CD9-F589D87723F2}" destId="{20C3961E-0F76-4AA5-9A0D-C58633C91DDD}" srcOrd="1" destOrd="0" presId="urn:microsoft.com/office/officeart/2005/8/layout/orgChart1"/>
    <dgm:cxn modelId="{66E7DF35-C7CF-45C4-9CAE-FC4FE651ECCA}" srcId="{8648A6C9-838F-4D6A-A094-C198B784FB1C}" destId="{A12F610C-04B6-493E-8402-844110CE2954}" srcOrd="2" destOrd="0" parTransId="{B646D081-1D9B-49CA-84DF-F256D6561592}" sibTransId="{1913B0CC-C0B6-4DCD-9DB3-0AF227207369}"/>
    <dgm:cxn modelId="{A7B52336-7E8B-4290-B981-11A14315D1BA}" type="presOf" srcId="{EF40764D-390C-4602-B655-D9E82829E761}" destId="{7DC18CA9-BF85-433F-89C4-A83C1A8D666F}" srcOrd="0" destOrd="0" presId="urn:microsoft.com/office/officeart/2005/8/layout/orgChart1"/>
    <dgm:cxn modelId="{C162783B-4644-47B2-B1C0-0F3EB6170D47}" type="presOf" srcId="{A12F610C-04B6-493E-8402-844110CE2954}" destId="{3E7E5433-8601-4214-84DF-D476B53CFDD1}" srcOrd="1" destOrd="0" presId="urn:microsoft.com/office/officeart/2005/8/layout/orgChart1"/>
    <dgm:cxn modelId="{C4C47D3F-A11C-41EA-A6E0-022A903B09BC}" type="presOf" srcId="{FBF28751-28B3-40D2-8956-C86ADB754B38}" destId="{FDAF04A7-CE92-4749-8959-99A86B61C931}" srcOrd="0" destOrd="0" presId="urn:microsoft.com/office/officeart/2005/8/layout/orgChart1"/>
    <dgm:cxn modelId="{DC141145-F32F-4ECE-B14E-C83BBFB0A13F}" srcId="{8648A6C9-838F-4D6A-A094-C198B784FB1C}" destId="{21BF324E-3D8D-4D9D-8CD9-F589D87723F2}" srcOrd="7" destOrd="0" parTransId="{0B292110-97D6-42F4-BC92-11166ABD4024}" sibTransId="{42140C4A-D246-468B-AEB2-B53DED06751B}"/>
    <dgm:cxn modelId="{C3614665-D008-4F3C-AE26-3CE5D5368F94}" type="presOf" srcId="{19890046-A4AA-416F-83E0-2EF689544EB4}" destId="{F61C2B09-AF72-4FA4-A7B5-DF8AC1EABCFD}" srcOrd="1" destOrd="0" presId="urn:microsoft.com/office/officeart/2005/8/layout/orgChart1"/>
    <dgm:cxn modelId="{B9D61A67-24C8-40F2-A867-7B193248C1F3}" type="presOf" srcId="{19890046-A4AA-416F-83E0-2EF689544EB4}" destId="{7CDDB821-F53F-45FA-A9D8-FB5072675F81}" srcOrd="0" destOrd="0" presId="urn:microsoft.com/office/officeart/2005/8/layout/orgChart1"/>
    <dgm:cxn modelId="{07726267-5D95-42EC-BD2E-D4A8EBA03142}" type="presOf" srcId="{0E7F751D-A378-4F53-9760-9D2052A7D351}" destId="{767CF8EC-A71E-4BB4-8A52-0E1A9BB0FAF7}" srcOrd="0" destOrd="0" presId="urn:microsoft.com/office/officeart/2005/8/layout/orgChart1"/>
    <dgm:cxn modelId="{BD861F6A-B48F-4996-BB75-76A3DEA1EB17}" srcId="{8648A6C9-838F-4D6A-A094-C198B784FB1C}" destId="{EF40764D-390C-4602-B655-D9E82829E761}" srcOrd="6" destOrd="0" parTransId="{4EB11437-59CA-4686-8241-871E0070A26C}" sibTransId="{0C04B2CC-ECD4-49A5-9E0C-7B1A56CF6C89}"/>
    <dgm:cxn modelId="{E6C7E64F-1BB5-4003-B13D-EF757FB7557E}" type="presOf" srcId="{8648A6C9-838F-4D6A-A094-C198B784FB1C}" destId="{47F13475-DB31-4C54-B08B-4587ACDD96D2}" srcOrd="1" destOrd="0" presId="urn:microsoft.com/office/officeart/2005/8/layout/orgChart1"/>
    <dgm:cxn modelId="{0087F856-F4BC-4599-AB70-87BFD8B728F4}" type="presOf" srcId="{8648A6C9-838F-4D6A-A094-C198B784FB1C}" destId="{BEB3ADA2-2508-4BF2-95FC-043F703A04FF}" srcOrd="0" destOrd="0" presId="urn:microsoft.com/office/officeart/2005/8/layout/orgChart1"/>
    <dgm:cxn modelId="{4E5E6A79-55D8-43A2-A45F-385BAB7F7C50}" type="presOf" srcId="{B646D081-1D9B-49CA-84DF-F256D6561592}" destId="{754C514D-A9D7-4B75-B696-C56BE26E920F}" srcOrd="0" destOrd="0" presId="urn:microsoft.com/office/officeart/2005/8/layout/orgChart1"/>
    <dgm:cxn modelId="{3080537D-D619-4888-84FF-F291A5BC4BDB}" type="presOf" srcId="{4EB11437-59CA-4686-8241-871E0070A26C}" destId="{0B7D6B1E-4BFF-4AA2-A400-39EE97C496B3}" srcOrd="0" destOrd="0" presId="urn:microsoft.com/office/officeart/2005/8/layout/orgChart1"/>
    <dgm:cxn modelId="{5169007F-0C69-4E94-932B-E152D3F099EF}" srcId="{8648A6C9-838F-4D6A-A094-C198B784FB1C}" destId="{C20E5519-DA1F-4171-A093-221519739C35}" srcOrd="3" destOrd="0" parTransId="{7B6A07DF-22EB-4FC1-98E0-12B661DD8556}" sibTransId="{DF0F2C9D-EE9B-4EC1-A568-684A5A2DEDF2}"/>
    <dgm:cxn modelId="{851B8E85-B72F-4E8F-BC40-00056BC68BBA}" type="presOf" srcId="{EF990735-575C-4DF0-AA36-D64BBC49A6E4}" destId="{DF0AE5B5-EF95-434E-94EB-73BDE3FD2528}" srcOrd="1" destOrd="0" presId="urn:microsoft.com/office/officeart/2005/8/layout/orgChart1"/>
    <dgm:cxn modelId="{6EAB538D-2E98-4CDD-8A2C-DE6797DB8458}" type="presOf" srcId="{C20E5519-DA1F-4171-A093-221519739C35}" destId="{0DC68243-D93C-44CE-B09D-D9FE72EE5C43}" srcOrd="1" destOrd="0" presId="urn:microsoft.com/office/officeart/2005/8/layout/orgChart1"/>
    <dgm:cxn modelId="{91D34C9D-508F-482C-AE56-815EA5228656}" type="presOf" srcId="{FAE5EF1C-C453-4DF0-A182-C93C043ED5F4}" destId="{116A29F7-A916-4BD5-8786-D947E7C52135}" srcOrd="0" destOrd="0" presId="urn:microsoft.com/office/officeart/2005/8/layout/orgChart1"/>
    <dgm:cxn modelId="{330891A4-6FAD-492F-B2A1-6FA5C69A8AFA}" type="presOf" srcId="{8A7AA758-BE1B-4BF5-A78C-C44EF1E8EC75}" destId="{C6411330-6B82-4E2F-920D-D1410A99D659}" srcOrd="0" destOrd="0" presId="urn:microsoft.com/office/officeart/2005/8/layout/orgChart1"/>
    <dgm:cxn modelId="{F1D041AB-D1B3-40E6-82D5-3FC63B359A34}" type="presOf" srcId="{A12F610C-04B6-493E-8402-844110CE2954}" destId="{C04D976B-0D30-41AF-9E94-840630D5E188}" srcOrd="0" destOrd="0" presId="urn:microsoft.com/office/officeart/2005/8/layout/orgChart1"/>
    <dgm:cxn modelId="{800E26BA-B640-4217-BAEE-EAF9DC111C1E}" srcId="{8648A6C9-838F-4D6A-A094-C198B784FB1C}" destId="{EF52FD98-AC21-4895-885B-9DA14BA21676}" srcOrd="4" destOrd="0" parTransId="{A39488C2-E367-453A-8BF7-6BEA92232C46}" sibTransId="{D99E7618-840E-444F-A11C-A22DA23ECE8B}"/>
    <dgm:cxn modelId="{4EC419C0-3221-44A6-825C-CD78154C3264}" type="presOf" srcId="{7B6A07DF-22EB-4FC1-98E0-12B661DD8556}" destId="{C097D3FC-1091-4118-AE0D-1FA9C37EFAC4}" srcOrd="0" destOrd="0" presId="urn:microsoft.com/office/officeart/2005/8/layout/orgChart1"/>
    <dgm:cxn modelId="{2771A0C0-86BE-4CF2-9AD6-D3E134BD8CE8}" type="presOf" srcId="{EF52FD98-AC21-4895-885B-9DA14BA21676}" destId="{08FB3ED1-FBAE-4AB8-BF25-54808271DCA6}" srcOrd="0" destOrd="0" presId="urn:microsoft.com/office/officeart/2005/8/layout/orgChart1"/>
    <dgm:cxn modelId="{1CCFC7C7-BBBE-45CB-B98B-7E1DF671445D}" srcId="{FAE5EF1C-C453-4DF0-A182-C93C043ED5F4}" destId="{8648A6C9-838F-4D6A-A094-C198B784FB1C}" srcOrd="0" destOrd="0" parTransId="{18055F97-1F55-4521-9473-8CC95AE58346}" sibTransId="{C75B27D8-D493-499E-8C13-BAF3249BECC4}"/>
    <dgm:cxn modelId="{12ADCFCC-7B20-4DFA-8595-971B99E2DB67}" srcId="{8648A6C9-838F-4D6A-A094-C198B784FB1C}" destId="{19890046-A4AA-416F-83E0-2EF689544EB4}" srcOrd="0" destOrd="0" parTransId="{4E1B58ED-B113-40A0-A068-0E62ABEC6CD5}" sibTransId="{4CAEFF13-6A04-4542-A1E4-8CDE9953E30B}"/>
    <dgm:cxn modelId="{D51EB6D5-E423-4504-A7C4-EB9341D06750}" srcId="{8648A6C9-838F-4D6A-A094-C198B784FB1C}" destId="{FBF28751-28B3-40D2-8956-C86ADB754B38}" srcOrd="5" destOrd="0" parTransId="{0E7F751D-A378-4F53-9760-9D2052A7D351}" sibTransId="{4742B6AA-F879-43AF-A053-B3C808C9A75C}"/>
    <dgm:cxn modelId="{A5B2DAE9-509F-4955-AB52-725C146D954D}" type="presOf" srcId="{C20E5519-DA1F-4171-A093-221519739C35}" destId="{C6EC5D3C-9AB0-4359-82AD-57D6855A3F45}" srcOrd="0" destOrd="0" presId="urn:microsoft.com/office/officeart/2005/8/layout/orgChart1"/>
    <dgm:cxn modelId="{5F770FF5-D16F-47C6-B7EA-170DB822796F}" type="presOf" srcId="{A39488C2-E367-453A-8BF7-6BEA92232C46}" destId="{A97C7820-F91F-4720-B065-408527156F51}" srcOrd="0" destOrd="0" presId="urn:microsoft.com/office/officeart/2005/8/layout/orgChart1"/>
    <dgm:cxn modelId="{7FBA92F5-AD4D-4F35-AA46-042FEC0705E8}" type="presOf" srcId="{4E1B58ED-B113-40A0-A068-0E62ABEC6CD5}" destId="{109A9D20-0F7D-4F5C-A317-F36EBD094A8A}" srcOrd="0" destOrd="0" presId="urn:microsoft.com/office/officeart/2005/8/layout/orgChart1"/>
    <dgm:cxn modelId="{F14876F6-2B2D-4A76-86CC-929213C23716}" type="presOf" srcId="{FBF28751-28B3-40D2-8956-C86ADB754B38}" destId="{8C60DE74-BCA0-4EC4-B525-0268F5669C32}" srcOrd="1" destOrd="0" presId="urn:microsoft.com/office/officeart/2005/8/layout/orgChart1"/>
    <dgm:cxn modelId="{7655EBF6-3AF6-4DFD-A972-9DDE56ADBAD9}" srcId="{8648A6C9-838F-4D6A-A094-C198B784FB1C}" destId="{EF990735-575C-4DF0-AA36-D64BBC49A6E4}" srcOrd="1" destOrd="0" parTransId="{8A7AA758-BE1B-4BF5-A78C-C44EF1E8EC75}" sibTransId="{2E4F30CD-42C4-448B-8801-F14CAA310217}"/>
    <dgm:cxn modelId="{A62D25FA-3B6F-49D5-A136-5351867D8161}" type="presOf" srcId="{EF990735-575C-4DF0-AA36-D64BBC49A6E4}" destId="{8BACCDA5-7052-4354-8959-A972235D59E7}" srcOrd="0" destOrd="0" presId="urn:microsoft.com/office/officeart/2005/8/layout/orgChart1"/>
    <dgm:cxn modelId="{6DB3D4FF-D6E3-4241-874A-1FE7EF8EBB56}" type="presOf" srcId="{EF52FD98-AC21-4895-885B-9DA14BA21676}" destId="{2E673349-BE84-4B65-B8DF-010DE0DA989B}" srcOrd="1" destOrd="0" presId="urn:microsoft.com/office/officeart/2005/8/layout/orgChart1"/>
    <dgm:cxn modelId="{7158E214-40E3-4E31-A7EA-9B7F22C7A7B8}" type="presParOf" srcId="{116A29F7-A916-4BD5-8786-D947E7C52135}" destId="{37F77B4D-FCB0-4028-BDB9-4DFEB921D2F5}" srcOrd="0" destOrd="0" presId="urn:microsoft.com/office/officeart/2005/8/layout/orgChart1"/>
    <dgm:cxn modelId="{10D87BB0-60B2-4853-9C73-5B72483466AD}" type="presParOf" srcId="{37F77B4D-FCB0-4028-BDB9-4DFEB921D2F5}" destId="{16EA685C-EC24-4492-B595-0F098E72F1DA}" srcOrd="0" destOrd="0" presId="urn:microsoft.com/office/officeart/2005/8/layout/orgChart1"/>
    <dgm:cxn modelId="{542F918C-9651-4D5F-B4E0-A90C3BDD572B}" type="presParOf" srcId="{16EA685C-EC24-4492-B595-0F098E72F1DA}" destId="{BEB3ADA2-2508-4BF2-95FC-043F703A04FF}" srcOrd="0" destOrd="0" presId="urn:microsoft.com/office/officeart/2005/8/layout/orgChart1"/>
    <dgm:cxn modelId="{A85A348F-48AC-449B-B250-765B6CFA3C8B}" type="presParOf" srcId="{16EA685C-EC24-4492-B595-0F098E72F1DA}" destId="{47F13475-DB31-4C54-B08B-4587ACDD96D2}" srcOrd="1" destOrd="0" presId="urn:microsoft.com/office/officeart/2005/8/layout/orgChart1"/>
    <dgm:cxn modelId="{7B7BCD93-C452-4D39-A82B-7B9BC1EBD52C}" type="presParOf" srcId="{37F77B4D-FCB0-4028-BDB9-4DFEB921D2F5}" destId="{51627D20-EAD6-4F92-B4B1-B72B45096192}" srcOrd="1" destOrd="0" presId="urn:microsoft.com/office/officeart/2005/8/layout/orgChart1"/>
    <dgm:cxn modelId="{F7844EFA-D1BE-4FD7-9031-2252DF3A4547}" type="presParOf" srcId="{51627D20-EAD6-4F92-B4B1-B72B45096192}" destId="{C6411330-6B82-4E2F-920D-D1410A99D659}" srcOrd="0" destOrd="0" presId="urn:microsoft.com/office/officeart/2005/8/layout/orgChart1"/>
    <dgm:cxn modelId="{2C93E440-365A-48E6-BB9F-27D5873D4635}" type="presParOf" srcId="{51627D20-EAD6-4F92-B4B1-B72B45096192}" destId="{93E7C22C-CD2C-4994-B05A-B3761B99C4F6}" srcOrd="1" destOrd="0" presId="urn:microsoft.com/office/officeart/2005/8/layout/orgChart1"/>
    <dgm:cxn modelId="{04B85E6B-A1DF-42EC-A5EE-C68C876839B4}" type="presParOf" srcId="{93E7C22C-CD2C-4994-B05A-B3761B99C4F6}" destId="{B1E78E15-AF65-4899-815D-71C65051FE8E}" srcOrd="0" destOrd="0" presId="urn:microsoft.com/office/officeart/2005/8/layout/orgChart1"/>
    <dgm:cxn modelId="{B5C662DC-3B42-45D2-A0D2-CF653BA69C0D}" type="presParOf" srcId="{B1E78E15-AF65-4899-815D-71C65051FE8E}" destId="{8BACCDA5-7052-4354-8959-A972235D59E7}" srcOrd="0" destOrd="0" presId="urn:microsoft.com/office/officeart/2005/8/layout/orgChart1"/>
    <dgm:cxn modelId="{81890ED6-3F4A-4B6B-94F3-49A1489744E6}" type="presParOf" srcId="{B1E78E15-AF65-4899-815D-71C65051FE8E}" destId="{DF0AE5B5-EF95-434E-94EB-73BDE3FD2528}" srcOrd="1" destOrd="0" presId="urn:microsoft.com/office/officeart/2005/8/layout/orgChart1"/>
    <dgm:cxn modelId="{AAC01C9C-117B-4C86-8A62-99CAC3283FAB}" type="presParOf" srcId="{93E7C22C-CD2C-4994-B05A-B3761B99C4F6}" destId="{6B8FC99D-3C6B-4EF0-BBDE-6D7D3ED03373}" srcOrd="1" destOrd="0" presId="urn:microsoft.com/office/officeart/2005/8/layout/orgChart1"/>
    <dgm:cxn modelId="{B13A729C-108D-4D1F-A156-7BA0535E7BDE}" type="presParOf" srcId="{93E7C22C-CD2C-4994-B05A-B3761B99C4F6}" destId="{B9E2D43C-8AAD-4D24-9B03-4A967AED31F9}" srcOrd="2" destOrd="0" presId="urn:microsoft.com/office/officeart/2005/8/layout/orgChart1"/>
    <dgm:cxn modelId="{77506E30-F11E-49D6-9D88-76A341D2C3EE}" type="presParOf" srcId="{51627D20-EAD6-4F92-B4B1-B72B45096192}" destId="{754C514D-A9D7-4B75-B696-C56BE26E920F}" srcOrd="2" destOrd="0" presId="urn:microsoft.com/office/officeart/2005/8/layout/orgChart1"/>
    <dgm:cxn modelId="{AA9650A1-C220-42B6-BDB8-1228448FE6B7}" type="presParOf" srcId="{51627D20-EAD6-4F92-B4B1-B72B45096192}" destId="{ABF56394-869D-4617-8226-93943A34400C}" srcOrd="3" destOrd="0" presId="urn:microsoft.com/office/officeart/2005/8/layout/orgChart1"/>
    <dgm:cxn modelId="{A985AD13-40B9-44FB-8682-6A60F3C77AC4}" type="presParOf" srcId="{ABF56394-869D-4617-8226-93943A34400C}" destId="{60BB1969-33A6-4F50-A9D5-C97CC4892EA3}" srcOrd="0" destOrd="0" presId="urn:microsoft.com/office/officeart/2005/8/layout/orgChart1"/>
    <dgm:cxn modelId="{F66F4D43-6ABE-4123-B884-A4EF51F1464A}" type="presParOf" srcId="{60BB1969-33A6-4F50-A9D5-C97CC4892EA3}" destId="{C04D976B-0D30-41AF-9E94-840630D5E188}" srcOrd="0" destOrd="0" presId="urn:microsoft.com/office/officeart/2005/8/layout/orgChart1"/>
    <dgm:cxn modelId="{8933950B-BEAF-4F5C-9D9C-0F5E55CE45AE}" type="presParOf" srcId="{60BB1969-33A6-4F50-A9D5-C97CC4892EA3}" destId="{3E7E5433-8601-4214-84DF-D476B53CFDD1}" srcOrd="1" destOrd="0" presId="urn:microsoft.com/office/officeart/2005/8/layout/orgChart1"/>
    <dgm:cxn modelId="{9E88E8C4-5E36-488A-BCE8-A12246066923}" type="presParOf" srcId="{ABF56394-869D-4617-8226-93943A34400C}" destId="{623CF6B4-479C-40B8-B369-0EE9BE565A0F}" srcOrd="1" destOrd="0" presId="urn:microsoft.com/office/officeart/2005/8/layout/orgChart1"/>
    <dgm:cxn modelId="{3B41C99C-22E4-4EE6-AF70-674DDD2CF8D2}" type="presParOf" srcId="{ABF56394-869D-4617-8226-93943A34400C}" destId="{E2066F29-AC27-4CE1-8D67-BFB5677CE724}" srcOrd="2" destOrd="0" presId="urn:microsoft.com/office/officeart/2005/8/layout/orgChart1"/>
    <dgm:cxn modelId="{EBAF7D64-ADFA-4548-81BA-498D0E68812E}" type="presParOf" srcId="{51627D20-EAD6-4F92-B4B1-B72B45096192}" destId="{C097D3FC-1091-4118-AE0D-1FA9C37EFAC4}" srcOrd="4" destOrd="0" presId="urn:microsoft.com/office/officeart/2005/8/layout/orgChart1"/>
    <dgm:cxn modelId="{8E6C7915-2AEE-47FF-8FE7-AE766D46F1AA}" type="presParOf" srcId="{51627D20-EAD6-4F92-B4B1-B72B45096192}" destId="{1B664960-27E4-4F05-BEF3-1BBCEF10FCAD}" srcOrd="5" destOrd="0" presId="urn:microsoft.com/office/officeart/2005/8/layout/orgChart1"/>
    <dgm:cxn modelId="{1ECC5612-A3CE-4BB9-A35E-FAF89A68B8BE}" type="presParOf" srcId="{1B664960-27E4-4F05-BEF3-1BBCEF10FCAD}" destId="{73F41E6B-0EFD-4552-9FC5-318945E51652}" srcOrd="0" destOrd="0" presId="urn:microsoft.com/office/officeart/2005/8/layout/orgChart1"/>
    <dgm:cxn modelId="{395E283F-33F0-442C-8A60-0D03865E3C05}" type="presParOf" srcId="{73F41E6B-0EFD-4552-9FC5-318945E51652}" destId="{C6EC5D3C-9AB0-4359-82AD-57D6855A3F45}" srcOrd="0" destOrd="0" presId="urn:microsoft.com/office/officeart/2005/8/layout/orgChart1"/>
    <dgm:cxn modelId="{4E30E27A-B5F1-4B64-8C22-8C8BA4C0576D}" type="presParOf" srcId="{73F41E6B-0EFD-4552-9FC5-318945E51652}" destId="{0DC68243-D93C-44CE-B09D-D9FE72EE5C43}" srcOrd="1" destOrd="0" presId="urn:microsoft.com/office/officeart/2005/8/layout/orgChart1"/>
    <dgm:cxn modelId="{D2B79863-BE07-4687-A02B-953A887859EF}" type="presParOf" srcId="{1B664960-27E4-4F05-BEF3-1BBCEF10FCAD}" destId="{8BA999E7-E417-4A82-AADD-F0DA1C9DAC67}" srcOrd="1" destOrd="0" presId="urn:microsoft.com/office/officeart/2005/8/layout/orgChart1"/>
    <dgm:cxn modelId="{4D7481BA-8BF9-430D-9D6B-54D7CC13EEA2}" type="presParOf" srcId="{1B664960-27E4-4F05-BEF3-1BBCEF10FCAD}" destId="{E150FDF8-D82C-402E-9FF5-891D9DB18934}" srcOrd="2" destOrd="0" presId="urn:microsoft.com/office/officeart/2005/8/layout/orgChart1"/>
    <dgm:cxn modelId="{00935323-DA41-4DB7-BF1E-8C07D89E5E3B}" type="presParOf" srcId="{51627D20-EAD6-4F92-B4B1-B72B45096192}" destId="{A97C7820-F91F-4720-B065-408527156F51}" srcOrd="6" destOrd="0" presId="urn:microsoft.com/office/officeart/2005/8/layout/orgChart1"/>
    <dgm:cxn modelId="{DD184A48-5888-4B24-BFC2-705918808B89}" type="presParOf" srcId="{51627D20-EAD6-4F92-B4B1-B72B45096192}" destId="{56E1071E-B05E-4411-AEF3-19E7C7D5E9A6}" srcOrd="7" destOrd="0" presId="urn:microsoft.com/office/officeart/2005/8/layout/orgChart1"/>
    <dgm:cxn modelId="{A66C4C21-FD01-4E4F-99E7-44D26849D29D}" type="presParOf" srcId="{56E1071E-B05E-4411-AEF3-19E7C7D5E9A6}" destId="{6BFF7E13-4C55-40DD-964E-94FC29E68FF3}" srcOrd="0" destOrd="0" presId="urn:microsoft.com/office/officeart/2005/8/layout/orgChart1"/>
    <dgm:cxn modelId="{965B3601-6C9A-46DE-B985-9F6BFEE1CC19}" type="presParOf" srcId="{6BFF7E13-4C55-40DD-964E-94FC29E68FF3}" destId="{08FB3ED1-FBAE-4AB8-BF25-54808271DCA6}" srcOrd="0" destOrd="0" presId="urn:microsoft.com/office/officeart/2005/8/layout/orgChart1"/>
    <dgm:cxn modelId="{10749C8C-225D-4802-A46C-F4E828A5F1B9}" type="presParOf" srcId="{6BFF7E13-4C55-40DD-964E-94FC29E68FF3}" destId="{2E673349-BE84-4B65-B8DF-010DE0DA989B}" srcOrd="1" destOrd="0" presId="urn:microsoft.com/office/officeart/2005/8/layout/orgChart1"/>
    <dgm:cxn modelId="{9AB218DF-66B8-4E8D-B43B-3E729366FD67}" type="presParOf" srcId="{56E1071E-B05E-4411-AEF3-19E7C7D5E9A6}" destId="{D30E298F-4BB5-428E-8950-4FD9545B0660}" srcOrd="1" destOrd="0" presId="urn:microsoft.com/office/officeart/2005/8/layout/orgChart1"/>
    <dgm:cxn modelId="{7DD6AE4B-ED75-46F2-9CFA-146EEE2BA9EA}" type="presParOf" srcId="{56E1071E-B05E-4411-AEF3-19E7C7D5E9A6}" destId="{01C998D3-B8E1-4821-817A-83ED40BF7004}" srcOrd="2" destOrd="0" presId="urn:microsoft.com/office/officeart/2005/8/layout/orgChart1"/>
    <dgm:cxn modelId="{C5BA2E19-5012-4EC7-BE21-E7AE54E950B3}" type="presParOf" srcId="{51627D20-EAD6-4F92-B4B1-B72B45096192}" destId="{767CF8EC-A71E-4BB4-8A52-0E1A9BB0FAF7}" srcOrd="8" destOrd="0" presId="urn:microsoft.com/office/officeart/2005/8/layout/orgChart1"/>
    <dgm:cxn modelId="{FF181925-4257-4349-9657-A9DF641D97DC}" type="presParOf" srcId="{51627D20-EAD6-4F92-B4B1-B72B45096192}" destId="{6AAA5899-6048-4F6F-A137-FF6E8A2CE9A2}" srcOrd="9" destOrd="0" presId="urn:microsoft.com/office/officeart/2005/8/layout/orgChart1"/>
    <dgm:cxn modelId="{3EC42472-0B41-4FDE-B42B-4FD6C578D745}" type="presParOf" srcId="{6AAA5899-6048-4F6F-A137-FF6E8A2CE9A2}" destId="{8DD8520E-4097-4B81-AD2C-D88AD953E78D}" srcOrd="0" destOrd="0" presId="urn:microsoft.com/office/officeart/2005/8/layout/orgChart1"/>
    <dgm:cxn modelId="{ADB157AA-D40B-4320-B8D6-C67E05633836}" type="presParOf" srcId="{8DD8520E-4097-4B81-AD2C-D88AD953E78D}" destId="{FDAF04A7-CE92-4749-8959-99A86B61C931}" srcOrd="0" destOrd="0" presId="urn:microsoft.com/office/officeart/2005/8/layout/orgChart1"/>
    <dgm:cxn modelId="{77D478C2-35D8-4830-82D5-A46132290DD3}" type="presParOf" srcId="{8DD8520E-4097-4B81-AD2C-D88AD953E78D}" destId="{8C60DE74-BCA0-4EC4-B525-0268F5669C32}" srcOrd="1" destOrd="0" presId="urn:microsoft.com/office/officeart/2005/8/layout/orgChart1"/>
    <dgm:cxn modelId="{A934204D-7117-4123-84D8-3451D94F2367}" type="presParOf" srcId="{6AAA5899-6048-4F6F-A137-FF6E8A2CE9A2}" destId="{147E1014-816E-4C5E-864B-17E7404311EB}" srcOrd="1" destOrd="0" presId="urn:microsoft.com/office/officeart/2005/8/layout/orgChart1"/>
    <dgm:cxn modelId="{21F56D38-3FE3-4CE1-823F-7FF78BF3E76D}" type="presParOf" srcId="{6AAA5899-6048-4F6F-A137-FF6E8A2CE9A2}" destId="{C93DBB14-53A8-4227-AEDB-2C18B6D66910}" srcOrd="2" destOrd="0" presId="urn:microsoft.com/office/officeart/2005/8/layout/orgChart1"/>
    <dgm:cxn modelId="{C5361CCD-37A8-4C36-ADBF-7E6EA61BA645}" type="presParOf" srcId="{51627D20-EAD6-4F92-B4B1-B72B45096192}" destId="{0B7D6B1E-4BFF-4AA2-A400-39EE97C496B3}" srcOrd="10" destOrd="0" presId="urn:microsoft.com/office/officeart/2005/8/layout/orgChart1"/>
    <dgm:cxn modelId="{15ABF4D9-4517-4172-9A2F-7F7F7C8A7A7B}" type="presParOf" srcId="{51627D20-EAD6-4F92-B4B1-B72B45096192}" destId="{38CB0788-B576-4020-9257-9281EC2FAB4E}" srcOrd="11" destOrd="0" presId="urn:microsoft.com/office/officeart/2005/8/layout/orgChart1"/>
    <dgm:cxn modelId="{E2FBA44C-186E-474C-A8E1-765045F3C058}" type="presParOf" srcId="{38CB0788-B576-4020-9257-9281EC2FAB4E}" destId="{1C6AC384-3388-4BEA-B0B5-36F23E284FD1}" srcOrd="0" destOrd="0" presId="urn:microsoft.com/office/officeart/2005/8/layout/orgChart1"/>
    <dgm:cxn modelId="{BD066757-05A4-497C-A374-261D4D3EB9A8}" type="presParOf" srcId="{1C6AC384-3388-4BEA-B0B5-36F23E284FD1}" destId="{7DC18CA9-BF85-433F-89C4-A83C1A8D666F}" srcOrd="0" destOrd="0" presId="urn:microsoft.com/office/officeart/2005/8/layout/orgChart1"/>
    <dgm:cxn modelId="{83B29622-F37C-4B8D-9701-8717982DEDDF}" type="presParOf" srcId="{1C6AC384-3388-4BEA-B0B5-36F23E284FD1}" destId="{4FDF7F79-6074-49BC-8077-4DDB677C43C4}" srcOrd="1" destOrd="0" presId="urn:microsoft.com/office/officeart/2005/8/layout/orgChart1"/>
    <dgm:cxn modelId="{973DEFCC-3ADA-4484-B8DF-8A0F5EAF9789}" type="presParOf" srcId="{38CB0788-B576-4020-9257-9281EC2FAB4E}" destId="{E847CE1E-542E-4195-8570-045DE116397A}" srcOrd="1" destOrd="0" presId="urn:microsoft.com/office/officeart/2005/8/layout/orgChart1"/>
    <dgm:cxn modelId="{AC1C4AAE-E5B8-4D3C-8D3C-DA90F7137178}" type="presParOf" srcId="{38CB0788-B576-4020-9257-9281EC2FAB4E}" destId="{F8A98F48-460D-4782-A780-FE154EDE06DE}" srcOrd="2" destOrd="0" presId="urn:microsoft.com/office/officeart/2005/8/layout/orgChart1"/>
    <dgm:cxn modelId="{ABAE8C08-E705-43E2-96F4-34D4E237366F}" type="presParOf" srcId="{51627D20-EAD6-4F92-B4B1-B72B45096192}" destId="{285DA276-ECAA-4539-8CA3-C73756FCE007}" srcOrd="12" destOrd="0" presId="urn:microsoft.com/office/officeart/2005/8/layout/orgChart1"/>
    <dgm:cxn modelId="{0676C46C-6A2B-48C6-A33A-B327B6D8979E}" type="presParOf" srcId="{51627D20-EAD6-4F92-B4B1-B72B45096192}" destId="{F8B09AE3-E89F-4AE7-B693-84AA0EED0A1D}" srcOrd="13" destOrd="0" presId="urn:microsoft.com/office/officeart/2005/8/layout/orgChart1"/>
    <dgm:cxn modelId="{B7C8C66A-E792-4642-8A94-B66D04AAD706}" type="presParOf" srcId="{F8B09AE3-E89F-4AE7-B693-84AA0EED0A1D}" destId="{74BE7FF0-3BAA-4A66-998A-BD769774EC6D}" srcOrd="0" destOrd="0" presId="urn:microsoft.com/office/officeart/2005/8/layout/orgChart1"/>
    <dgm:cxn modelId="{B3DD5DD2-FE4F-486C-8434-BA610ADCBD34}" type="presParOf" srcId="{74BE7FF0-3BAA-4A66-998A-BD769774EC6D}" destId="{5E4D7B7B-6C21-4908-9BE8-05A1999E561F}" srcOrd="0" destOrd="0" presId="urn:microsoft.com/office/officeart/2005/8/layout/orgChart1"/>
    <dgm:cxn modelId="{29D6E1CC-37D7-40C3-B785-C442E9513622}" type="presParOf" srcId="{74BE7FF0-3BAA-4A66-998A-BD769774EC6D}" destId="{20C3961E-0F76-4AA5-9A0D-C58633C91DDD}" srcOrd="1" destOrd="0" presId="urn:microsoft.com/office/officeart/2005/8/layout/orgChart1"/>
    <dgm:cxn modelId="{38DA8469-D911-4438-843B-7D7D5C12ED0D}" type="presParOf" srcId="{F8B09AE3-E89F-4AE7-B693-84AA0EED0A1D}" destId="{CAD0A092-8BB9-43F4-B242-B6723E4119C3}" srcOrd="1" destOrd="0" presId="urn:microsoft.com/office/officeart/2005/8/layout/orgChart1"/>
    <dgm:cxn modelId="{49267840-C74E-4F03-B2FE-97C4A3A37DC2}" type="presParOf" srcId="{F8B09AE3-E89F-4AE7-B693-84AA0EED0A1D}" destId="{C399C1E1-779D-4470-9866-094F5313DFEA}" srcOrd="2" destOrd="0" presId="urn:microsoft.com/office/officeart/2005/8/layout/orgChart1"/>
    <dgm:cxn modelId="{F0577145-B370-4A7C-A2FD-075B72293751}" type="presParOf" srcId="{37F77B4D-FCB0-4028-BDB9-4DFEB921D2F5}" destId="{74BF37EB-1703-438C-B4B0-183741CE85F3}" srcOrd="2" destOrd="0" presId="urn:microsoft.com/office/officeart/2005/8/layout/orgChart1"/>
    <dgm:cxn modelId="{414A4BE2-28E4-4DB6-8251-B90AF9734CCB}" type="presParOf" srcId="{74BF37EB-1703-438C-B4B0-183741CE85F3}" destId="{109A9D20-0F7D-4F5C-A317-F36EBD094A8A}" srcOrd="0" destOrd="0" presId="urn:microsoft.com/office/officeart/2005/8/layout/orgChart1"/>
    <dgm:cxn modelId="{288281EE-B840-4DC2-8A3A-27B552E6D523}" type="presParOf" srcId="{74BF37EB-1703-438C-B4B0-183741CE85F3}" destId="{92542BDD-4DBA-465C-BB4A-7A451CEF5C5B}" srcOrd="1" destOrd="0" presId="urn:microsoft.com/office/officeart/2005/8/layout/orgChart1"/>
    <dgm:cxn modelId="{C3A48D91-04D1-4818-80B1-0ACB73BCF6A2}" type="presParOf" srcId="{92542BDD-4DBA-465C-BB4A-7A451CEF5C5B}" destId="{12EF48F1-8607-41F3-A2F0-B20C39E7B5C8}" srcOrd="0" destOrd="0" presId="urn:microsoft.com/office/officeart/2005/8/layout/orgChart1"/>
    <dgm:cxn modelId="{AE97D3FA-7C0A-494E-92B1-88ABA0182A18}" type="presParOf" srcId="{12EF48F1-8607-41F3-A2F0-B20C39E7B5C8}" destId="{7CDDB821-F53F-45FA-A9D8-FB5072675F81}" srcOrd="0" destOrd="0" presId="urn:microsoft.com/office/officeart/2005/8/layout/orgChart1"/>
    <dgm:cxn modelId="{E3C7883A-4C53-4CC3-B0D2-BF9E838E6AFB}" type="presParOf" srcId="{12EF48F1-8607-41F3-A2F0-B20C39E7B5C8}" destId="{F61C2B09-AF72-4FA4-A7B5-DF8AC1EABCFD}" srcOrd="1" destOrd="0" presId="urn:microsoft.com/office/officeart/2005/8/layout/orgChart1"/>
    <dgm:cxn modelId="{83567DAB-191B-4C10-ADBC-44CA2914FB2C}" type="presParOf" srcId="{92542BDD-4DBA-465C-BB4A-7A451CEF5C5B}" destId="{4E6B4037-AA17-4E75-9301-A3A108CA92FA}" srcOrd="1" destOrd="0" presId="urn:microsoft.com/office/officeart/2005/8/layout/orgChart1"/>
    <dgm:cxn modelId="{C1891B48-D4AA-42C4-8BCF-5FD29DAF1499}" type="presParOf" srcId="{92542BDD-4DBA-465C-BB4A-7A451CEF5C5B}" destId="{A55FF35F-57D8-4DFC-81FE-402AE4E71AA8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FAE5EF1C-C453-4DF0-A182-C93C043ED5F4}" type="doc">
      <dgm:prSet loTypeId="urn:microsoft.com/office/officeart/2005/8/layout/orgChart1" loCatId="hierarchy" qsTypeId="urn:microsoft.com/office/officeart/2005/8/quickstyle/3d1" qsCatId="3D" csTypeId="urn:microsoft.com/office/officeart/2005/8/colors/accent5_2" csCatId="accent5" phldr="1"/>
      <dgm:spPr/>
      <dgm:t>
        <a:bodyPr/>
        <a:lstStyle/>
        <a:p>
          <a:endParaRPr lang="fr-FR"/>
        </a:p>
      </dgm:t>
    </dgm:pt>
    <dgm:pt modelId="{8648A6C9-838F-4D6A-A094-C198B784FB1C}">
      <dgm:prSet phldrT="[Texte]"/>
      <dgm:spPr/>
      <dgm:t>
        <a:bodyPr/>
        <a:lstStyle/>
        <a:p>
          <a:r>
            <a:rPr lang="fr-FR" u="sng" dirty="0"/>
            <a:t>CLECH VINCENT</a:t>
          </a:r>
        </a:p>
        <a:p>
          <a:r>
            <a:rPr lang="fr-FR" dirty="0"/>
            <a:t>Directeur</a:t>
          </a:r>
        </a:p>
        <a:p>
          <a:r>
            <a:rPr lang="fr-FR" dirty="0"/>
            <a:t>PREPA BUDGETAIRE</a:t>
          </a:r>
        </a:p>
        <a:p>
          <a:r>
            <a:rPr lang="fr-FR" dirty="0"/>
            <a:t>ANALYSE &amp; STRATEGIE FISCAL et FINANCES</a:t>
          </a:r>
        </a:p>
        <a:p>
          <a:endParaRPr lang="fr-FR" dirty="0"/>
        </a:p>
      </dgm:t>
    </dgm:pt>
    <dgm:pt modelId="{18055F97-1F55-4521-9473-8CC95AE58346}" type="parTrans" cxnId="{1CCFC7C7-BBBE-45CB-B98B-7E1DF671445D}">
      <dgm:prSet/>
      <dgm:spPr/>
      <dgm:t>
        <a:bodyPr/>
        <a:lstStyle/>
        <a:p>
          <a:endParaRPr lang="fr-FR"/>
        </a:p>
      </dgm:t>
    </dgm:pt>
    <dgm:pt modelId="{C75B27D8-D493-499E-8C13-BAF3249BECC4}" type="sibTrans" cxnId="{1CCFC7C7-BBBE-45CB-B98B-7E1DF671445D}">
      <dgm:prSet/>
      <dgm:spPr/>
      <dgm:t>
        <a:bodyPr/>
        <a:lstStyle/>
        <a:p>
          <a:endParaRPr lang="fr-FR"/>
        </a:p>
      </dgm:t>
    </dgm:pt>
    <dgm:pt modelId="{19890046-A4AA-416F-83E0-2EF689544EB4}" type="asst">
      <dgm:prSet phldrT="[Texte]"/>
      <dgm:spPr/>
      <dgm:t>
        <a:bodyPr/>
        <a:lstStyle/>
        <a:p>
          <a:r>
            <a:rPr lang="fr-FR" u="sng" dirty="0"/>
            <a:t>RONSHEIM Karine</a:t>
          </a:r>
        </a:p>
        <a:p>
          <a:r>
            <a:rPr lang="fr-FR" dirty="0"/>
            <a:t>Adjoint au Directeur</a:t>
          </a:r>
        </a:p>
        <a:p>
          <a:r>
            <a:rPr lang="fr-FR" dirty="0"/>
            <a:t>SERVICE EAU &amp; ASSAINISSEMENT</a:t>
          </a:r>
        </a:p>
      </dgm:t>
    </dgm:pt>
    <dgm:pt modelId="{4E1B58ED-B113-40A0-A068-0E62ABEC6CD5}" type="parTrans" cxnId="{12ADCFCC-7B20-4DFA-8595-971B99E2DB67}">
      <dgm:prSet/>
      <dgm:spPr/>
      <dgm:t>
        <a:bodyPr/>
        <a:lstStyle/>
        <a:p>
          <a:endParaRPr lang="fr-FR"/>
        </a:p>
      </dgm:t>
    </dgm:pt>
    <dgm:pt modelId="{4CAEFF13-6A04-4542-A1E4-8CDE9953E30B}" type="sibTrans" cxnId="{12ADCFCC-7B20-4DFA-8595-971B99E2DB67}">
      <dgm:prSet/>
      <dgm:spPr/>
      <dgm:t>
        <a:bodyPr/>
        <a:lstStyle/>
        <a:p>
          <a:endParaRPr lang="fr-FR"/>
        </a:p>
      </dgm:t>
    </dgm:pt>
    <dgm:pt modelId="{FBF28751-28B3-40D2-8956-C86ADB754B38}">
      <dgm:prSet phldrT="[Texte]"/>
      <dgm:spPr/>
      <dgm:t>
        <a:bodyPr/>
        <a:lstStyle/>
        <a:p>
          <a:pPr>
            <a:buNone/>
          </a:pPr>
          <a:r>
            <a:rPr lang="fr-FR" u="sng" dirty="0"/>
            <a:t>DEFFIN Nathalie</a:t>
          </a:r>
        </a:p>
        <a:p>
          <a:pPr>
            <a:buNone/>
          </a:pPr>
          <a:r>
            <a:rPr lang="fr-FR" dirty="0"/>
            <a:t>Assistante comptable &amp; finances</a:t>
          </a:r>
        </a:p>
        <a:p>
          <a:pPr>
            <a:buFontTx/>
            <a:buNone/>
          </a:pPr>
          <a:r>
            <a:rPr lang="fr-FR" dirty="0"/>
            <a:t>DEV ECO / ENV / DEV culturel / CHANTIERS / COAT-EPIDE / DEV TOU / DEV SPORTIF / MOBILITE / COOP DECENTRALISEE</a:t>
          </a:r>
        </a:p>
      </dgm:t>
    </dgm:pt>
    <dgm:pt modelId="{0E7F751D-A378-4F53-9760-9D2052A7D351}" type="parTrans" cxnId="{D51EB6D5-E423-4504-A7C4-EB9341D06750}">
      <dgm:prSet/>
      <dgm:spPr/>
      <dgm:t>
        <a:bodyPr/>
        <a:lstStyle/>
        <a:p>
          <a:endParaRPr lang="fr-FR"/>
        </a:p>
      </dgm:t>
    </dgm:pt>
    <dgm:pt modelId="{4742B6AA-F879-43AF-A053-B3C808C9A75C}" type="sibTrans" cxnId="{D51EB6D5-E423-4504-A7C4-EB9341D06750}">
      <dgm:prSet/>
      <dgm:spPr/>
      <dgm:t>
        <a:bodyPr/>
        <a:lstStyle/>
        <a:p>
          <a:endParaRPr lang="fr-FR"/>
        </a:p>
      </dgm:t>
    </dgm:pt>
    <dgm:pt modelId="{EF40764D-390C-4602-B655-D9E82829E761}">
      <dgm:prSet phldrT="[Texte]"/>
      <dgm:spPr/>
      <dgm:t>
        <a:bodyPr/>
        <a:lstStyle/>
        <a:p>
          <a:r>
            <a:rPr lang="fr-FR" u="sng" dirty="0"/>
            <a:t>LE MAGOAROU Nolwenn</a:t>
          </a:r>
        </a:p>
        <a:p>
          <a:r>
            <a:rPr lang="fr-FR" dirty="0"/>
            <a:t>Assistante comptable &amp; finances</a:t>
          </a:r>
        </a:p>
        <a:p>
          <a:r>
            <a:rPr lang="fr-FR" dirty="0"/>
            <a:t>SERVICES TECHNIQUES / GESTION DECHETS / GDV / THD / P° ELEC / TRANSPORT A LA DEMANDE / TRANSITION / TELEPHONIE / DEV SOCIAL / COMMUNICATION / ASSISTANCE PRESIDENT</a:t>
          </a:r>
        </a:p>
        <a:p>
          <a:endParaRPr lang="fr-FR" dirty="0"/>
        </a:p>
      </dgm:t>
    </dgm:pt>
    <dgm:pt modelId="{4EB11437-59CA-4686-8241-871E0070A26C}" type="parTrans" cxnId="{BD861F6A-B48F-4996-BB75-76A3DEA1EB17}">
      <dgm:prSet/>
      <dgm:spPr/>
      <dgm:t>
        <a:bodyPr/>
        <a:lstStyle/>
        <a:p>
          <a:endParaRPr lang="fr-FR"/>
        </a:p>
      </dgm:t>
    </dgm:pt>
    <dgm:pt modelId="{0C04B2CC-ECD4-49A5-9E0C-7B1A56CF6C89}" type="sibTrans" cxnId="{BD861F6A-B48F-4996-BB75-76A3DEA1EB17}">
      <dgm:prSet/>
      <dgm:spPr/>
      <dgm:t>
        <a:bodyPr/>
        <a:lstStyle/>
        <a:p>
          <a:endParaRPr lang="fr-FR"/>
        </a:p>
      </dgm:t>
    </dgm:pt>
    <dgm:pt modelId="{21BF324E-3D8D-4D9D-8CD9-F589D87723F2}">
      <dgm:prSet phldrT="[Texte]"/>
      <dgm:spPr/>
      <dgm:t>
        <a:bodyPr/>
        <a:lstStyle/>
        <a:p>
          <a:r>
            <a:rPr lang="fr-FR" u="sng" dirty="0"/>
            <a:t>HERY Cécile</a:t>
          </a:r>
        </a:p>
        <a:p>
          <a:r>
            <a:rPr lang="fr-FR" dirty="0"/>
            <a:t>Assistante comptable &amp; finances</a:t>
          </a:r>
        </a:p>
        <a:p>
          <a:r>
            <a:rPr lang="fr-FR" dirty="0"/>
            <a:t>PETITE ENFANCE / ENFANCE-JEUNESSE SERVICES RESSOURCES  &amp; ADMINISTRATION / AMENAGEMENT / FISCALITE / SUBVENTIONS </a:t>
          </a:r>
        </a:p>
      </dgm:t>
    </dgm:pt>
    <dgm:pt modelId="{0B292110-97D6-42F4-BC92-11166ABD4024}" type="parTrans" cxnId="{DC141145-F32F-4ECE-B14E-C83BBFB0A13F}">
      <dgm:prSet/>
      <dgm:spPr/>
      <dgm:t>
        <a:bodyPr/>
        <a:lstStyle/>
        <a:p>
          <a:endParaRPr lang="fr-FR"/>
        </a:p>
      </dgm:t>
    </dgm:pt>
    <dgm:pt modelId="{42140C4A-D246-468B-AEB2-B53DED06751B}" type="sibTrans" cxnId="{DC141145-F32F-4ECE-B14E-C83BBFB0A13F}">
      <dgm:prSet/>
      <dgm:spPr/>
      <dgm:t>
        <a:bodyPr/>
        <a:lstStyle/>
        <a:p>
          <a:endParaRPr lang="fr-FR"/>
        </a:p>
      </dgm:t>
    </dgm:pt>
    <dgm:pt modelId="{EF990735-575C-4DF0-AA36-D64BBC49A6E4}">
      <dgm:prSet/>
      <dgm:spPr/>
      <dgm:t>
        <a:bodyPr/>
        <a:lstStyle/>
        <a:p>
          <a:r>
            <a:rPr lang="fr-FR" u="sng" dirty="0"/>
            <a:t>JAMES Coline</a:t>
          </a:r>
        </a:p>
        <a:p>
          <a:r>
            <a:rPr lang="fr-FR" dirty="0"/>
            <a:t>Assistante comptable &amp; facturation CIAS – SAD Aides et Soin - PORTAGE</a:t>
          </a:r>
        </a:p>
      </dgm:t>
    </dgm:pt>
    <dgm:pt modelId="{8A7AA758-BE1B-4BF5-A78C-C44EF1E8EC75}" type="parTrans" cxnId="{7655EBF6-3AF6-4DFD-A972-9DDE56ADBAD9}">
      <dgm:prSet/>
      <dgm:spPr/>
      <dgm:t>
        <a:bodyPr/>
        <a:lstStyle/>
        <a:p>
          <a:endParaRPr lang="fr-FR"/>
        </a:p>
      </dgm:t>
    </dgm:pt>
    <dgm:pt modelId="{2E4F30CD-42C4-448B-8801-F14CAA310217}" type="sibTrans" cxnId="{7655EBF6-3AF6-4DFD-A972-9DDE56ADBAD9}">
      <dgm:prSet/>
      <dgm:spPr/>
      <dgm:t>
        <a:bodyPr/>
        <a:lstStyle/>
        <a:p>
          <a:endParaRPr lang="fr-FR"/>
        </a:p>
      </dgm:t>
    </dgm:pt>
    <dgm:pt modelId="{C20E5519-DA1F-4171-A093-221519739C35}">
      <dgm:prSet/>
      <dgm:spPr/>
      <dgm:t>
        <a:bodyPr/>
        <a:lstStyle/>
        <a:p>
          <a:r>
            <a:rPr lang="fr-FR" u="sng" dirty="0"/>
            <a:t>GUINARD Audrey</a:t>
          </a:r>
        </a:p>
        <a:p>
          <a:r>
            <a:rPr lang="fr-FR" dirty="0"/>
            <a:t>Régisseuse Eau &amp; Assai /  référente régies</a:t>
          </a:r>
        </a:p>
      </dgm:t>
    </dgm:pt>
    <dgm:pt modelId="{7B6A07DF-22EB-4FC1-98E0-12B661DD8556}" type="parTrans" cxnId="{5169007F-0C69-4E94-932B-E152D3F099EF}">
      <dgm:prSet/>
      <dgm:spPr/>
      <dgm:t>
        <a:bodyPr/>
        <a:lstStyle/>
        <a:p>
          <a:endParaRPr lang="fr-FR"/>
        </a:p>
      </dgm:t>
    </dgm:pt>
    <dgm:pt modelId="{DF0F2C9D-EE9B-4EC1-A568-684A5A2DEDF2}" type="sibTrans" cxnId="{5169007F-0C69-4E94-932B-E152D3F099EF}">
      <dgm:prSet/>
      <dgm:spPr/>
      <dgm:t>
        <a:bodyPr/>
        <a:lstStyle/>
        <a:p>
          <a:endParaRPr lang="fr-FR"/>
        </a:p>
      </dgm:t>
    </dgm:pt>
    <dgm:pt modelId="{EF52FD98-AC21-4895-885B-9DA14BA21676}">
      <dgm:prSet/>
      <dgm:spPr/>
      <dgm:t>
        <a:bodyPr/>
        <a:lstStyle/>
        <a:p>
          <a:r>
            <a:rPr lang="fr-FR" u="sng" dirty="0"/>
            <a:t>LE TROQUER Gwénaëlle</a:t>
          </a:r>
        </a:p>
        <a:p>
          <a:r>
            <a:rPr lang="fr-FR" dirty="0"/>
            <a:t>Assistante comptable &amp; finances</a:t>
          </a:r>
        </a:p>
        <a:p>
          <a:r>
            <a:rPr lang="fr-FR" dirty="0"/>
            <a:t>SERVICE EAU &amp; ASSAINISSEMENT</a:t>
          </a:r>
        </a:p>
      </dgm:t>
    </dgm:pt>
    <dgm:pt modelId="{A39488C2-E367-453A-8BF7-6BEA92232C46}" type="parTrans" cxnId="{800E26BA-B640-4217-BAEE-EAF9DC111C1E}">
      <dgm:prSet/>
      <dgm:spPr/>
      <dgm:t>
        <a:bodyPr/>
        <a:lstStyle/>
        <a:p>
          <a:endParaRPr lang="fr-FR"/>
        </a:p>
      </dgm:t>
    </dgm:pt>
    <dgm:pt modelId="{D99E7618-840E-444F-A11C-A22DA23ECE8B}" type="sibTrans" cxnId="{800E26BA-B640-4217-BAEE-EAF9DC111C1E}">
      <dgm:prSet/>
      <dgm:spPr/>
      <dgm:t>
        <a:bodyPr/>
        <a:lstStyle/>
        <a:p>
          <a:endParaRPr lang="fr-FR"/>
        </a:p>
      </dgm:t>
    </dgm:pt>
    <dgm:pt modelId="{A12F610C-04B6-493E-8402-844110CE2954}">
      <dgm:prSet/>
      <dgm:spPr/>
      <dgm:t>
        <a:bodyPr/>
        <a:lstStyle/>
        <a:p>
          <a:r>
            <a:rPr lang="fr-FR" u="sng" dirty="0"/>
            <a:t>THEREZIEN Denise</a:t>
          </a:r>
        </a:p>
        <a:p>
          <a:r>
            <a:rPr lang="fr-FR" dirty="0"/>
            <a:t>Finances CIAS</a:t>
          </a:r>
        </a:p>
        <a:p>
          <a:r>
            <a:rPr lang="fr-FR" dirty="0"/>
            <a:t>Service Foncier</a:t>
          </a:r>
        </a:p>
        <a:p>
          <a:r>
            <a:rPr lang="fr-FR" dirty="0"/>
            <a:t>DOSSIERS FINANCEMENT</a:t>
          </a:r>
        </a:p>
      </dgm:t>
    </dgm:pt>
    <dgm:pt modelId="{B646D081-1D9B-49CA-84DF-F256D6561592}" type="parTrans" cxnId="{66E7DF35-C7CF-45C4-9CAE-FC4FE651ECCA}">
      <dgm:prSet/>
      <dgm:spPr/>
      <dgm:t>
        <a:bodyPr/>
        <a:lstStyle/>
        <a:p>
          <a:endParaRPr lang="fr-FR"/>
        </a:p>
      </dgm:t>
    </dgm:pt>
    <dgm:pt modelId="{1913B0CC-C0B6-4DCD-9DB3-0AF227207369}" type="sibTrans" cxnId="{66E7DF35-C7CF-45C4-9CAE-FC4FE651ECCA}">
      <dgm:prSet/>
      <dgm:spPr/>
      <dgm:t>
        <a:bodyPr/>
        <a:lstStyle/>
        <a:p>
          <a:endParaRPr lang="fr-FR"/>
        </a:p>
      </dgm:t>
    </dgm:pt>
    <dgm:pt modelId="{116A29F7-A916-4BD5-8786-D947E7C52135}" type="pres">
      <dgm:prSet presAssocID="{FAE5EF1C-C453-4DF0-A182-C93C043ED5F4}" presName="hierChild1" presStyleCnt="0">
        <dgm:presLayoutVars>
          <dgm:orgChart val="1"/>
          <dgm:chPref val="1"/>
          <dgm:dir val="rev"/>
          <dgm:animOne val="branch"/>
          <dgm:animLvl val="lvl"/>
          <dgm:resizeHandles/>
        </dgm:presLayoutVars>
      </dgm:prSet>
      <dgm:spPr/>
    </dgm:pt>
    <dgm:pt modelId="{37F77B4D-FCB0-4028-BDB9-4DFEB921D2F5}" type="pres">
      <dgm:prSet presAssocID="{8648A6C9-838F-4D6A-A094-C198B784FB1C}" presName="hierRoot1" presStyleCnt="0">
        <dgm:presLayoutVars>
          <dgm:hierBranch val="init"/>
        </dgm:presLayoutVars>
      </dgm:prSet>
      <dgm:spPr/>
    </dgm:pt>
    <dgm:pt modelId="{16EA685C-EC24-4492-B595-0F098E72F1DA}" type="pres">
      <dgm:prSet presAssocID="{8648A6C9-838F-4D6A-A094-C198B784FB1C}" presName="rootComposite1" presStyleCnt="0"/>
      <dgm:spPr/>
    </dgm:pt>
    <dgm:pt modelId="{BEB3ADA2-2508-4BF2-95FC-043F703A04FF}" type="pres">
      <dgm:prSet presAssocID="{8648A6C9-838F-4D6A-A094-C198B784FB1C}" presName="rootText1" presStyleLbl="node0" presStyleIdx="0" presStyleCnt="1" custScaleY="143983">
        <dgm:presLayoutVars>
          <dgm:chPref val="3"/>
        </dgm:presLayoutVars>
      </dgm:prSet>
      <dgm:spPr/>
    </dgm:pt>
    <dgm:pt modelId="{47F13475-DB31-4C54-B08B-4587ACDD96D2}" type="pres">
      <dgm:prSet presAssocID="{8648A6C9-838F-4D6A-A094-C198B784FB1C}" presName="rootConnector1" presStyleLbl="node1" presStyleIdx="0" presStyleCnt="0"/>
      <dgm:spPr/>
    </dgm:pt>
    <dgm:pt modelId="{51627D20-EAD6-4F92-B4B1-B72B45096192}" type="pres">
      <dgm:prSet presAssocID="{8648A6C9-838F-4D6A-A094-C198B784FB1C}" presName="hierChild2" presStyleCnt="0"/>
      <dgm:spPr/>
    </dgm:pt>
    <dgm:pt modelId="{C6411330-6B82-4E2F-920D-D1410A99D659}" type="pres">
      <dgm:prSet presAssocID="{8A7AA758-BE1B-4BF5-A78C-C44EF1E8EC75}" presName="Name37" presStyleLbl="parChTrans1D2" presStyleIdx="0" presStyleCnt="8"/>
      <dgm:spPr/>
    </dgm:pt>
    <dgm:pt modelId="{93E7C22C-CD2C-4994-B05A-B3761B99C4F6}" type="pres">
      <dgm:prSet presAssocID="{EF990735-575C-4DF0-AA36-D64BBC49A6E4}" presName="hierRoot2" presStyleCnt="0">
        <dgm:presLayoutVars>
          <dgm:hierBranch val="init"/>
        </dgm:presLayoutVars>
      </dgm:prSet>
      <dgm:spPr/>
    </dgm:pt>
    <dgm:pt modelId="{B1E78E15-AF65-4899-815D-71C65051FE8E}" type="pres">
      <dgm:prSet presAssocID="{EF990735-575C-4DF0-AA36-D64BBC49A6E4}" presName="rootComposite" presStyleCnt="0"/>
      <dgm:spPr/>
    </dgm:pt>
    <dgm:pt modelId="{8BACCDA5-7052-4354-8959-A972235D59E7}" type="pres">
      <dgm:prSet presAssocID="{EF990735-575C-4DF0-AA36-D64BBC49A6E4}" presName="rootText" presStyleLbl="node2" presStyleIdx="0" presStyleCnt="7" custScaleY="211662">
        <dgm:presLayoutVars>
          <dgm:chPref val="3"/>
        </dgm:presLayoutVars>
      </dgm:prSet>
      <dgm:spPr/>
    </dgm:pt>
    <dgm:pt modelId="{DF0AE5B5-EF95-434E-94EB-73BDE3FD2528}" type="pres">
      <dgm:prSet presAssocID="{EF990735-575C-4DF0-AA36-D64BBC49A6E4}" presName="rootConnector" presStyleLbl="node2" presStyleIdx="0" presStyleCnt="7"/>
      <dgm:spPr/>
    </dgm:pt>
    <dgm:pt modelId="{6B8FC99D-3C6B-4EF0-BBDE-6D7D3ED03373}" type="pres">
      <dgm:prSet presAssocID="{EF990735-575C-4DF0-AA36-D64BBC49A6E4}" presName="hierChild4" presStyleCnt="0"/>
      <dgm:spPr/>
    </dgm:pt>
    <dgm:pt modelId="{B9E2D43C-8AAD-4D24-9B03-4A967AED31F9}" type="pres">
      <dgm:prSet presAssocID="{EF990735-575C-4DF0-AA36-D64BBC49A6E4}" presName="hierChild5" presStyleCnt="0"/>
      <dgm:spPr/>
    </dgm:pt>
    <dgm:pt modelId="{754C514D-A9D7-4B75-B696-C56BE26E920F}" type="pres">
      <dgm:prSet presAssocID="{B646D081-1D9B-49CA-84DF-F256D6561592}" presName="Name37" presStyleLbl="parChTrans1D2" presStyleIdx="1" presStyleCnt="8"/>
      <dgm:spPr/>
    </dgm:pt>
    <dgm:pt modelId="{ABF56394-869D-4617-8226-93943A34400C}" type="pres">
      <dgm:prSet presAssocID="{A12F610C-04B6-493E-8402-844110CE2954}" presName="hierRoot2" presStyleCnt="0">
        <dgm:presLayoutVars>
          <dgm:hierBranch val="init"/>
        </dgm:presLayoutVars>
      </dgm:prSet>
      <dgm:spPr/>
    </dgm:pt>
    <dgm:pt modelId="{60BB1969-33A6-4F50-A9D5-C97CC4892EA3}" type="pres">
      <dgm:prSet presAssocID="{A12F610C-04B6-493E-8402-844110CE2954}" presName="rootComposite" presStyleCnt="0"/>
      <dgm:spPr/>
    </dgm:pt>
    <dgm:pt modelId="{C04D976B-0D30-41AF-9E94-840630D5E188}" type="pres">
      <dgm:prSet presAssocID="{A12F610C-04B6-493E-8402-844110CE2954}" presName="rootText" presStyleLbl="node2" presStyleIdx="1" presStyleCnt="7" custScaleY="209065">
        <dgm:presLayoutVars>
          <dgm:chPref val="3"/>
        </dgm:presLayoutVars>
      </dgm:prSet>
      <dgm:spPr/>
    </dgm:pt>
    <dgm:pt modelId="{3E7E5433-8601-4214-84DF-D476B53CFDD1}" type="pres">
      <dgm:prSet presAssocID="{A12F610C-04B6-493E-8402-844110CE2954}" presName="rootConnector" presStyleLbl="node2" presStyleIdx="1" presStyleCnt="7"/>
      <dgm:spPr/>
    </dgm:pt>
    <dgm:pt modelId="{623CF6B4-479C-40B8-B369-0EE9BE565A0F}" type="pres">
      <dgm:prSet presAssocID="{A12F610C-04B6-493E-8402-844110CE2954}" presName="hierChild4" presStyleCnt="0"/>
      <dgm:spPr/>
    </dgm:pt>
    <dgm:pt modelId="{E2066F29-AC27-4CE1-8D67-BFB5677CE724}" type="pres">
      <dgm:prSet presAssocID="{A12F610C-04B6-493E-8402-844110CE2954}" presName="hierChild5" presStyleCnt="0"/>
      <dgm:spPr/>
    </dgm:pt>
    <dgm:pt modelId="{C097D3FC-1091-4118-AE0D-1FA9C37EFAC4}" type="pres">
      <dgm:prSet presAssocID="{7B6A07DF-22EB-4FC1-98E0-12B661DD8556}" presName="Name37" presStyleLbl="parChTrans1D2" presStyleIdx="2" presStyleCnt="8"/>
      <dgm:spPr/>
    </dgm:pt>
    <dgm:pt modelId="{1B664960-27E4-4F05-BEF3-1BBCEF10FCAD}" type="pres">
      <dgm:prSet presAssocID="{C20E5519-DA1F-4171-A093-221519739C35}" presName="hierRoot2" presStyleCnt="0">
        <dgm:presLayoutVars>
          <dgm:hierBranch val="init"/>
        </dgm:presLayoutVars>
      </dgm:prSet>
      <dgm:spPr/>
    </dgm:pt>
    <dgm:pt modelId="{73F41E6B-0EFD-4552-9FC5-318945E51652}" type="pres">
      <dgm:prSet presAssocID="{C20E5519-DA1F-4171-A093-221519739C35}" presName="rootComposite" presStyleCnt="0"/>
      <dgm:spPr/>
    </dgm:pt>
    <dgm:pt modelId="{C6EC5D3C-9AB0-4359-82AD-57D6855A3F45}" type="pres">
      <dgm:prSet presAssocID="{C20E5519-DA1F-4171-A093-221519739C35}" presName="rootText" presStyleLbl="node2" presStyleIdx="2" presStyleCnt="7" custScaleY="203797">
        <dgm:presLayoutVars>
          <dgm:chPref val="3"/>
        </dgm:presLayoutVars>
      </dgm:prSet>
      <dgm:spPr/>
    </dgm:pt>
    <dgm:pt modelId="{0DC68243-D93C-44CE-B09D-D9FE72EE5C43}" type="pres">
      <dgm:prSet presAssocID="{C20E5519-DA1F-4171-A093-221519739C35}" presName="rootConnector" presStyleLbl="node2" presStyleIdx="2" presStyleCnt="7"/>
      <dgm:spPr/>
    </dgm:pt>
    <dgm:pt modelId="{8BA999E7-E417-4A82-AADD-F0DA1C9DAC67}" type="pres">
      <dgm:prSet presAssocID="{C20E5519-DA1F-4171-A093-221519739C35}" presName="hierChild4" presStyleCnt="0"/>
      <dgm:spPr/>
    </dgm:pt>
    <dgm:pt modelId="{E150FDF8-D82C-402E-9FF5-891D9DB18934}" type="pres">
      <dgm:prSet presAssocID="{C20E5519-DA1F-4171-A093-221519739C35}" presName="hierChild5" presStyleCnt="0"/>
      <dgm:spPr/>
    </dgm:pt>
    <dgm:pt modelId="{A97C7820-F91F-4720-B065-408527156F51}" type="pres">
      <dgm:prSet presAssocID="{A39488C2-E367-453A-8BF7-6BEA92232C46}" presName="Name37" presStyleLbl="parChTrans1D2" presStyleIdx="3" presStyleCnt="8"/>
      <dgm:spPr/>
    </dgm:pt>
    <dgm:pt modelId="{56E1071E-B05E-4411-AEF3-19E7C7D5E9A6}" type="pres">
      <dgm:prSet presAssocID="{EF52FD98-AC21-4895-885B-9DA14BA21676}" presName="hierRoot2" presStyleCnt="0">
        <dgm:presLayoutVars>
          <dgm:hierBranch val="init"/>
        </dgm:presLayoutVars>
      </dgm:prSet>
      <dgm:spPr/>
    </dgm:pt>
    <dgm:pt modelId="{6BFF7E13-4C55-40DD-964E-94FC29E68FF3}" type="pres">
      <dgm:prSet presAssocID="{EF52FD98-AC21-4895-885B-9DA14BA21676}" presName="rootComposite" presStyleCnt="0"/>
      <dgm:spPr/>
    </dgm:pt>
    <dgm:pt modelId="{08FB3ED1-FBAE-4AB8-BF25-54808271DCA6}" type="pres">
      <dgm:prSet presAssocID="{EF52FD98-AC21-4895-885B-9DA14BA21676}" presName="rootText" presStyleLbl="node2" presStyleIdx="3" presStyleCnt="7" custScaleY="213293">
        <dgm:presLayoutVars>
          <dgm:chPref val="3"/>
        </dgm:presLayoutVars>
      </dgm:prSet>
      <dgm:spPr/>
    </dgm:pt>
    <dgm:pt modelId="{2E673349-BE84-4B65-B8DF-010DE0DA989B}" type="pres">
      <dgm:prSet presAssocID="{EF52FD98-AC21-4895-885B-9DA14BA21676}" presName="rootConnector" presStyleLbl="node2" presStyleIdx="3" presStyleCnt="7"/>
      <dgm:spPr/>
    </dgm:pt>
    <dgm:pt modelId="{D30E298F-4BB5-428E-8950-4FD9545B0660}" type="pres">
      <dgm:prSet presAssocID="{EF52FD98-AC21-4895-885B-9DA14BA21676}" presName="hierChild4" presStyleCnt="0"/>
      <dgm:spPr/>
    </dgm:pt>
    <dgm:pt modelId="{01C998D3-B8E1-4821-817A-83ED40BF7004}" type="pres">
      <dgm:prSet presAssocID="{EF52FD98-AC21-4895-885B-9DA14BA21676}" presName="hierChild5" presStyleCnt="0"/>
      <dgm:spPr/>
    </dgm:pt>
    <dgm:pt modelId="{767CF8EC-A71E-4BB4-8A52-0E1A9BB0FAF7}" type="pres">
      <dgm:prSet presAssocID="{0E7F751D-A378-4F53-9760-9D2052A7D351}" presName="Name37" presStyleLbl="parChTrans1D2" presStyleIdx="4" presStyleCnt="8"/>
      <dgm:spPr/>
    </dgm:pt>
    <dgm:pt modelId="{6AAA5899-6048-4F6F-A137-FF6E8A2CE9A2}" type="pres">
      <dgm:prSet presAssocID="{FBF28751-28B3-40D2-8956-C86ADB754B38}" presName="hierRoot2" presStyleCnt="0">
        <dgm:presLayoutVars>
          <dgm:hierBranch val="init"/>
        </dgm:presLayoutVars>
      </dgm:prSet>
      <dgm:spPr/>
    </dgm:pt>
    <dgm:pt modelId="{8DD8520E-4097-4B81-AD2C-D88AD953E78D}" type="pres">
      <dgm:prSet presAssocID="{FBF28751-28B3-40D2-8956-C86ADB754B38}" presName="rootComposite" presStyleCnt="0"/>
      <dgm:spPr/>
    </dgm:pt>
    <dgm:pt modelId="{FDAF04A7-CE92-4749-8959-99A86B61C931}" type="pres">
      <dgm:prSet presAssocID="{FBF28751-28B3-40D2-8956-C86ADB754B38}" presName="rootText" presStyleLbl="node2" presStyleIdx="4" presStyleCnt="7" custScaleY="219379">
        <dgm:presLayoutVars>
          <dgm:chPref val="3"/>
        </dgm:presLayoutVars>
      </dgm:prSet>
      <dgm:spPr/>
    </dgm:pt>
    <dgm:pt modelId="{8C60DE74-BCA0-4EC4-B525-0268F5669C32}" type="pres">
      <dgm:prSet presAssocID="{FBF28751-28B3-40D2-8956-C86ADB754B38}" presName="rootConnector" presStyleLbl="node2" presStyleIdx="4" presStyleCnt="7"/>
      <dgm:spPr/>
    </dgm:pt>
    <dgm:pt modelId="{147E1014-816E-4C5E-864B-17E7404311EB}" type="pres">
      <dgm:prSet presAssocID="{FBF28751-28B3-40D2-8956-C86ADB754B38}" presName="hierChild4" presStyleCnt="0"/>
      <dgm:spPr/>
    </dgm:pt>
    <dgm:pt modelId="{C93DBB14-53A8-4227-AEDB-2C18B6D66910}" type="pres">
      <dgm:prSet presAssocID="{FBF28751-28B3-40D2-8956-C86ADB754B38}" presName="hierChild5" presStyleCnt="0"/>
      <dgm:spPr/>
    </dgm:pt>
    <dgm:pt modelId="{0B7D6B1E-4BFF-4AA2-A400-39EE97C496B3}" type="pres">
      <dgm:prSet presAssocID="{4EB11437-59CA-4686-8241-871E0070A26C}" presName="Name37" presStyleLbl="parChTrans1D2" presStyleIdx="5" presStyleCnt="8"/>
      <dgm:spPr/>
    </dgm:pt>
    <dgm:pt modelId="{38CB0788-B576-4020-9257-9281EC2FAB4E}" type="pres">
      <dgm:prSet presAssocID="{EF40764D-390C-4602-B655-D9E82829E761}" presName="hierRoot2" presStyleCnt="0">
        <dgm:presLayoutVars>
          <dgm:hierBranch val="init"/>
        </dgm:presLayoutVars>
      </dgm:prSet>
      <dgm:spPr/>
    </dgm:pt>
    <dgm:pt modelId="{1C6AC384-3388-4BEA-B0B5-36F23E284FD1}" type="pres">
      <dgm:prSet presAssocID="{EF40764D-390C-4602-B655-D9E82829E761}" presName="rootComposite" presStyleCnt="0"/>
      <dgm:spPr/>
    </dgm:pt>
    <dgm:pt modelId="{7DC18CA9-BF85-433F-89C4-A83C1A8D666F}" type="pres">
      <dgm:prSet presAssocID="{EF40764D-390C-4602-B655-D9E82829E761}" presName="rootText" presStyleLbl="node2" presStyleIdx="5" presStyleCnt="7" custScaleY="265305">
        <dgm:presLayoutVars>
          <dgm:chPref val="3"/>
        </dgm:presLayoutVars>
      </dgm:prSet>
      <dgm:spPr/>
    </dgm:pt>
    <dgm:pt modelId="{4FDF7F79-6074-49BC-8077-4DDB677C43C4}" type="pres">
      <dgm:prSet presAssocID="{EF40764D-390C-4602-B655-D9E82829E761}" presName="rootConnector" presStyleLbl="node2" presStyleIdx="5" presStyleCnt="7"/>
      <dgm:spPr/>
    </dgm:pt>
    <dgm:pt modelId="{E847CE1E-542E-4195-8570-045DE116397A}" type="pres">
      <dgm:prSet presAssocID="{EF40764D-390C-4602-B655-D9E82829E761}" presName="hierChild4" presStyleCnt="0"/>
      <dgm:spPr/>
    </dgm:pt>
    <dgm:pt modelId="{F8A98F48-460D-4782-A780-FE154EDE06DE}" type="pres">
      <dgm:prSet presAssocID="{EF40764D-390C-4602-B655-D9E82829E761}" presName="hierChild5" presStyleCnt="0"/>
      <dgm:spPr/>
    </dgm:pt>
    <dgm:pt modelId="{285DA276-ECAA-4539-8CA3-C73756FCE007}" type="pres">
      <dgm:prSet presAssocID="{0B292110-97D6-42F4-BC92-11166ABD4024}" presName="Name37" presStyleLbl="parChTrans1D2" presStyleIdx="6" presStyleCnt="8"/>
      <dgm:spPr/>
    </dgm:pt>
    <dgm:pt modelId="{F8B09AE3-E89F-4AE7-B693-84AA0EED0A1D}" type="pres">
      <dgm:prSet presAssocID="{21BF324E-3D8D-4D9D-8CD9-F589D87723F2}" presName="hierRoot2" presStyleCnt="0">
        <dgm:presLayoutVars>
          <dgm:hierBranch val="init"/>
        </dgm:presLayoutVars>
      </dgm:prSet>
      <dgm:spPr/>
    </dgm:pt>
    <dgm:pt modelId="{74BE7FF0-3BAA-4A66-998A-BD769774EC6D}" type="pres">
      <dgm:prSet presAssocID="{21BF324E-3D8D-4D9D-8CD9-F589D87723F2}" presName="rootComposite" presStyleCnt="0"/>
      <dgm:spPr/>
    </dgm:pt>
    <dgm:pt modelId="{5E4D7B7B-6C21-4908-9BE8-05A1999E561F}" type="pres">
      <dgm:prSet presAssocID="{21BF324E-3D8D-4D9D-8CD9-F589D87723F2}" presName="rootText" presStyleLbl="node2" presStyleIdx="6" presStyleCnt="7" custScaleY="218562">
        <dgm:presLayoutVars>
          <dgm:chPref val="3"/>
        </dgm:presLayoutVars>
      </dgm:prSet>
      <dgm:spPr/>
    </dgm:pt>
    <dgm:pt modelId="{20C3961E-0F76-4AA5-9A0D-C58633C91DDD}" type="pres">
      <dgm:prSet presAssocID="{21BF324E-3D8D-4D9D-8CD9-F589D87723F2}" presName="rootConnector" presStyleLbl="node2" presStyleIdx="6" presStyleCnt="7"/>
      <dgm:spPr/>
    </dgm:pt>
    <dgm:pt modelId="{CAD0A092-8BB9-43F4-B242-B6723E4119C3}" type="pres">
      <dgm:prSet presAssocID="{21BF324E-3D8D-4D9D-8CD9-F589D87723F2}" presName="hierChild4" presStyleCnt="0"/>
      <dgm:spPr/>
    </dgm:pt>
    <dgm:pt modelId="{C399C1E1-779D-4470-9866-094F5313DFEA}" type="pres">
      <dgm:prSet presAssocID="{21BF324E-3D8D-4D9D-8CD9-F589D87723F2}" presName="hierChild5" presStyleCnt="0"/>
      <dgm:spPr/>
    </dgm:pt>
    <dgm:pt modelId="{74BF37EB-1703-438C-B4B0-183741CE85F3}" type="pres">
      <dgm:prSet presAssocID="{8648A6C9-838F-4D6A-A094-C198B784FB1C}" presName="hierChild3" presStyleCnt="0"/>
      <dgm:spPr/>
    </dgm:pt>
    <dgm:pt modelId="{109A9D20-0F7D-4F5C-A317-F36EBD094A8A}" type="pres">
      <dgm:prSet presAssocID="{4E1B58ED-B113-40A0-A068-0E62ABEC6CD5}" presName="Name111" presStyleLbl="parChTrans1D2" presStyleIdx="7" presStyleCnt="8"/>
      <dgm:spPr/>
    </dgm:pt>
    <dgm:pt modelId="{92542BDD-4DBA-465C-BB4A-7A451CEF5C5B}" type="pres">
      <dgm:prSet presAssocID="{19890046-A4AA-416F-83E0-2EF689544EB4}" presName="hierRoot3" presStyleCnt="0">
        <dgm:presLayoutVars>
          <dgm:hierBranch val="init"/>
        </dgm:presLayoutVars>
      </dgm:prSet>
      <dgm:spPr/>
    </dgm:pt>
    <dgm:pt modelId="{12EF48F1-8607-41F3-A2F0-B20C39E7B5C8}" type="pres">
      <dgm:prSet presAssocID="{19890046-A4AA-416F-83E0-2EF689544EB4}" presName="rootComposite3" presStyleCnt="0"/>
      <dgm:spPr/>
    </dgm:pt>
    <dgm:pt modelId="{7CDDB821-F53F-45FA-A9D8-FB5072675F81}" type="pres">
      <dgm:prSet presAssocID="{19890046-A4AA-416F-83E0-2EF689544EB4}" presName="rootText3" presStyleLbl="asst1" presStyleIdx="0" presStyleCnt="1">
        <dgm:presLayoutVars>
          <dgm:chPref val="3"/>
        </dgm:presLayoutVars>
      </dgm:prSet>
      <dgm:spPr/>
    </dgm:pt>
    <dgm:pt modelId="{F61C2B09-AF72-4FA4-A7B5-DF8AC1EABCFD}" type="pres">
      <dgm:prSet presAssocID="{19890046-A4AA-416F-83E0-2EF689544EB4}" presName="rootConnector3" presStyleLbl="asst1" presStyleIdx="0" presStyleCnt="1"/>
      <dgm:spPr/>
    </dgm:pt>
    <dgm:pt modelId="{4E6B4037-AA17-4E75-9301-A3A108CA92FA}" type="pres">
      <dgm:prSet presAssocID="{19890046-A4AA-416F-83E0-2EF689544EB4}" presName="hierChild6" presStyleCnt="0"/>
      <dgm:spPr/>
    </dgm:pt>
    <dgm:pt modelId="{A55FF35F-57D8-4DFC-81FE-402AE4E71AA8}" type="pres">
      <dgm:prSet presAssocID="{19890046-A4AA-416F-83E0-2EF689544EB4}" presName="hierChild7" presStyleCnt="0"/>
      <dgm:spPr/>
    </dgm:pt>
  </dgm:ptLst>
  <dgm:cxnLst>
    <dgm:cxn modelId="{5B8AD103-459F-49CF-9B17-1A23AA19A843}" type="presOf" srcId="{21BF324E-3D8D-4D9D-8CD9-F589D87723F2}" destId="{5E4D7B7B-6C21-4908-9BE8-05A1999E561F}" srcOrd="0" destOrd="0" presId="urn:microsoft.com/office/officeart/2005/8/layout/orgChart1"/>
    <dgm:cxn modelId="{3D935904-5256-49B3-9BB7-6EC72E5313EF}" type="presOf" srcId="{0B292110-97D6-42F4-BC92-11166ABD4024}" destId="{285DA276-ECAA-4539-8CA3-C73756FCE007}" srcOrd="0" destOrd="0" presId="urn:microsoft.com/office/officeart/2005/8/layout/orgChart1"/>
    <dgm:cxn modelId="{9343BD09-9776-4F30-857B-A87C9B52C156}" type="presOf" srcId="{EF40764D-390C-4602-B655-D9E82829E761}" destId="{4FDF7F79-6074-49BC-8077-4DDB677C43C4}" srcOrd="1" destOrd="0" presId="urn:microsoft.com/office/officeart/2005/8/layout/orgChart1"/>
    <dgm:cxn modelId="{ED1BAE1E-42FB-4659-9E3B-DF4D25B39081}" type="presOf" srcId="{21BF324E-3D8D-4D9D-8CD9-F589D87723F2}" destId="{20C3961E-0F76-4AA5-9A0D-C58633C91DDD}" srcOrd="1" destOrd="0" presId="urn:microsoft.com/office/officeart/2005/8/layout/orgChart1"/>
    <dgm:cxn modelId="{66E7DF35-C7CF-45C4-9CAE-FC4FE651ECCA}" srcId="{8648A6C9-838F-4D6A-A094-C198B784FB1C}" destId="{A12F610C-04B6-493E-8402-844110CE2954}" srcOrd="2" destOrd="0" parTransId="{B646D081-1D9B-49CA-84DF-F256D6561592}" sibTransId="{1913B0CC-C0B6-4DCD-9DB3-0AF227207369}"/>
    <dgm:cxn modelId="{A7B52336-7E8B-4290-B981-11A14315D1BA}" type="presOf" srcId="{EF40764D-390C-4602-B655-D9E82829E761}" destId="{7DC18CA9-BF85-433F-89C4-A83C1A8D666F}" srcOrd="0" destOrd="0" presId="urn:microsoft.com/office/officeart/2005/8/layout/orgChart1"/>
    <dgm:cxn modelId="{C162783B-4644-47B2-B1C0-0F3EB6170D47}" type="presOf" srcId="{A12F610C-04B6-493E-8402-844110CE2954}" destId="{3E7E5433-8601-4214-84DF-D476B53CFDD1}" srcOrd="1" destOrd="0" presId="urn:microsoft.com/office/officeart/2005/8/layout/orgChart1"/>
    <dgm:cxn modelId="{C4C47D3F-A11C-41EA-A6E0-022A903B09BC}" type="presOf" srcId="{FBF28751-28B3-40D2-8956-C86ADB754B38}" destId="{FDAF04A7-CE92-4749-8959-99A86B61C931}" srcOrd="0" destOrd="0" presId="urn:microsoft.com/office/officeart/2005/8/layout/orgChart1"/>
    <dgm:cxn modelId="{DC141145-F32F-4ECE-B14E-C83BBFB0A13F}" srcId="{8648A6C9-838F-4D6A-A094-C198B784FB1C}" destId="{21BF324E-3D8D-4D9D-8CD9-F589D87723F2}" srcOrd="7" destOrd="0" parTransId="{0B292110-97D6-42F4-BC92-11166ABD4024}" sibTransId="{42140C4A-D246-468B-AEB2-B53DED06751B}"/>
    <dgm:cxn modelId="{C3614665-D008-4F3C-AE26-3CE5D5368F94}" type="presOf" srcId="{19890046-A4AA-416F-83E0-2EF689544EB4}" destId="{F61C2B09-AF72-4FA4-A7B5-DF8AC1EABCFD}" srcOrd="1" destOrd="0" presId="urn:microsoft.com/office/officeart/2005/8/layout/orgChart1"/>
    <dgm:cxn modelId="{B9D61A67-24C8-40F2-A867-7B193248C1F3}" type="presOf" srcId="{19890046-A4AA-416F-83E0-2EF689544EB4}" destId="{7CDDB821-F53F-45FA-A9D8-FB5072675F81}" srcOrd="0" destOrd="0" presId="urn:microsoft.com/office/officeart/2005/8/layout/orgChart1"/>
    <dgm:cxn modelId="{07726267-5D95-42EC-BD2E-D4A8EBA03142}" type="presOf" srcId="{0E7F751D-A378-4F53-9760-9D2052A7D351}" destId="{767CF8EC-A71E-4BB4-8A52-0E1A9BB0FAF7}" srcOrd="0" destOrd="0" presId="urn:microsoft.com/office/officeart/2005/8/layout/orgChart1"/>
    <dgm:cxn modelId="{BD861F6A-B48F-4996-BB75-76A3DEA1EB17}" srcId="{8648A6C9-838F-4D6A-A094-C198B784FB1C}" destId="{EF40764D-390C-4602-B655-D9E82829E761}" srcOrd="6" destOrd="0" parTransId="{4EB11437-59CA-4686-8241-871E0070A26C}" sibTransId="{0C04B2CC-ECD4-49A5-9E0C-7B1A56CF6C89}"/>
    <dgm:cxn modelId="{E6C7E64F-1BB5-4003-B13D-EF757FB7557E}" type="presOf" srcId="{8648A6C9-838F-4D6A-A094-C198B784FB1C}" destId="{47F13475-DB31-4C54-B08B-4587ACDD96D2}" srcOrd="1" destOrd="0" presId="urn:microsoft.com/office/officeart/2005/8/layout/orgChart1"/>
    <dgm:cxn modelId="{0087F856-F4BC-4599-AB70-87BFD8B728F4}" type="presOf" srcId="{8648A6C9-838F-4D6A-A094-C198B784FB1C}" destId="{BEB3ADA2-2508-4BF2-95FC-043F703A04FF}" srcOrd="0" destOrd="0" presId="urn:microsoft.com/office/officeart/2005/8/layout/orgChart1"/>
    <dgm:cxn modelId="{4E5E6A79-55D8-43A2-A45F-385BAB7F7C50}" type="presOf" srcId="{B646D081-1D9B-49CA-84DF-F256D6561592}" destId="{754C514D-A9D7-4B75-B696-C56BE26E920F}" srcOrd="0" destOrd="0" presId="urn:microsoft.com/office/officeart/2005/8/layout/orgChart1"/>
    <dgm:cxn modelId="{3080537D-D619-4888-84FF-F291A5BC4BDB}" type="presOf" srcId="{4EB11437-59CA-4686-8241-871E0070A26C}" destId="{0B7D6B1E-4BFF-4AA2-A400-39EE97C496B3}" srcOrd="0" destOrd="0" presId="urn:microsoft.com/office/officeart/2005/8/layout/orgChart1"/>
    <dgm:cxn modelId="{5169007F-0C69-4E94-932B-E152D3F099EF}" srcId="{8648A6C9-838F-4D6A-A094-C198B784FB1C}" destId="{C20E5519-DA1F-4171-A093-221519739C35}" srcOrd="3" destOrd="0" parTransId="{7B6A07DF-22EB-4FC1-98E0-12B661DD8556}" sibTransId="{DF0F2C9D-EE9B-4EC1-A568-684A5A2DEDF2}"/>
    <dgm:cxn modelId="{851B8E85-B72F-4E8F-BC40-00056BC68BBA}" type="presOf" srcId="{EF990735-575C-4DF0-AA36-D64BBC49A6E4}" destId="{DF0AE5B5-EF95-434E-94EB-73BDE3FD2528}" srcOrd="1" destOrd="0" presId="urn:microsoft.com/office/officeart/2005/8/layout/orgChart1"/>
    <dgm:cxn modelId="{6EAB538D-2E98-4CDD-8A2C-DE6797DB8458}" type="presOf" srcId="{C20E5519-DA1F-4171-A093-221519739C35}" destId="{0DC68243-D93C-44CE-B09D-D9FE72EE5C43}" srcOrd="1" destOrd="0" presId="urn:microsoft.com/office/officeart/2005/8/layout/orgChart1"/>
    <dgm:cxn modelId="{91D34C9D-508F-482C-AE56-815EA5228656}" type="presOf" srcId="{FAE5EF1C-C453-4DF0-A182-C93C043ED5F4}" destId="{116A29F7-A916-4BD5-8786-D947E7C52135}" srcOrd="0" destOrd="0" presId="urn:microsoft.com/office/officeart/2005/8/layout/orgChart1"/>
    <dgm:cxn modelId="{330891A4-6FAD-492F-B2A1-6FA5C69A8AFA}" type="presOf" srcId="{8A7AA758-BE1B-4BF5-A78C-C44EF1E8EC75}" destId="{C6411330-6B82-4E2F-920D-D1410A99D659}" srcOrd="0" destOrd="0" presId="urn:microsoft.com/office/officeart/2005/8/layout/orgChart1"/>
    <dgm:cxn modelId="{F1D041AB-D1B3-40E6-82D5-3FC63B359A34}" type="presOf" srcId="{A12F610C-04B6-493E-8402-844110CE2954}" destId="{C04D976B-0D30-41AF-9E94-840630D5E188}" srcOrd="0" destOrd="0" presId="urn:microsoft.com/office/officeart/2005/8/layout/orgChart1"/>
    <dgm:cxn modelId="{800E26BA-B640-4217-BAEE-EAF9DC111C1E}" srcId="{8648A6C9-838F-4D6A-A094-C198B784FB1C}" destId="{EF52FD98-AC21-4895-885B-9DA14BA21676}" srcOrd="4" destOrd="0" parTransId="{A39488C2-E367-453A-8BF7-6BEA92232C46}" sibTransId="{D99E7618-840E-444F-A11C-A22DA23ECE8B}"/>
    <dgm:cxn modelId="{4EC419C0-3221-44A6-825C-CD78154C3264}" type="presOf" srcId="{7B6A07DF-22EB-4FC1-98E0-12B661DD8556}" destId="{C097D3FC-1091-4118-AE0D-1FA9C37EFAC4}" srcOrd="0" destOrd="0" presId="urn:microsoft.com/office/officeart/2005/8/layout/orgChart1"/>
    <dgm:cxn modelId="{2771A0C0-86BE-4CF2-9AD6-D3E134BD8CE8}" type="presOf" srcId="{EF52FD98-AC21-4895-885B-9DA14BA21676}" destId="{08FB3ED1-FBAE-4AB8-BF25-54808271DCA6}" srcOrd="0" destOrd="0" presId="urn:microsoft.com/office/officeart/2005/8/layout/orgChart1"/>
    <dgm:cxn modelId="{1CCFC7C7-BBBE-45CB-B98B-7E1DF671445D}" srcId="{FAE5EF1C-C453-4DF0-A182-C93C043ED5F4}" destId="{8648A6C9-838F-4D6A-A094-C198B784FB1C}" srcOrd="0" destOrd="0" parTransId="{18055F97-1F55-4521-9473-8CC95AE58346}" sibTransId="{C75B27D8-D493-499E-8C13-BAF3249BECC4}"/>
    <dgm:cxn modelId="{12ADCFCC-7B20-4DFA-8595-971B99E2DB67}" srcId="{8648A6C9-838F-4D6A-A094-C198B784FB1C}" destId="{19890046-A4AA-416F-83E0-2EF689544EB4}" srcOrd="0" destOrd="0" parTransId="{4E1B58ED-B113-40A0-A068-0E62ABEC6CD5}" sibTransId="{4CAEFF13-6A04-4542-A1E4-8CDE9953E30B}"/>
    <dgm:cxn modelId="{D51EB6D5-E423-4504-A7C4-EB9341D06750}" srcId="{8648A6C9-838F-4D6A-A094-C198B784FB1C}" destId="{FBF28751-28B3-40D2-8956-C86ADB754B38}" srcOrd="5" destOrd="0" parTransId="{0E7F751D-A378-4F53-9760-9D2052A7D351}" sibTransId="{4742B6AA-F879-43AF-A053-B3C808C9A75C}"/>
    <dgm:cxn modelId="{A5B2DAE9-509F-4955-AB52-725C146D954D}" type="presOf" srcId="{C20E5519-DA1F-4171-A093-221519739C35}" destId="{C6EC5D3C-9AB0-4359-82AD-57D6855A3F45}" srcOrd="0" destOrd="0" presId="urn:microsoft.com/office/officeart/2005/8/layout/orgChart1"/>
    <dgm:cxn modelId="{5F770FF5-D16F-47C6-B7EA-170DB822796F}" type="presOf" srcId="{A39488C2-E367-453A-8BF7-6BEA92232C46}" destId="{A97C7820-F91F-4720-B065-408527156F51}" srcOrd="0" destOrd="0" presId="urn:microsoft.com/office/officeart/2005/8/layout/orgChart1"/>
    <dgm:cxn modelId="{7FBA92F5-AD4D-4F35-AA46-042FEC0705E8}" type="presOf" srcId="{4E1B58ED-B113-40A0-A068-0E62ABEC6CD5}" destId="{109A9D20-0F7D-4F5C-A317-F36EBD094A8A}" srcOrd="0" destOrd="0" presId="urn:microsoft.com/office/officeart/2005/8/layout/orgChart1"/>
    <dgm:cxn modelId="{F14876F6-2B2D-4A76-86CC-929213C23716}" type="presOf" srcId="{FBF28751-28B3-40D2-8956-C86ADB754B38}" destId="{8C60DE74-BCA0-4EC4-B525-0268F5669C32}" srcOrd="1" destOrd="0" presId="urn:microsoft.com/office/officeart/2005/8/layout/orgChart1"/>
    <dgm:cxn modelId="{7655EBF6-3AF6-4DFD-A972-9DDE56ADBAD9}" srcId="{8648A6C9-838F-4D6A-A094-C198B784FB1C}" destId="{EF990735-575C-4DF0-AA36-D64BBC49A6E4}" srcOrd="1" destOrd="0" parTransId="{8A7AA758-BE1B-4BF5-A78C-C44EF1E8EC75}" sibTransId="{2E4F30CD-42C4-448B-8801-F14CAA310217}"/>
    <dgm:cxn modelId="{A62D25FA-3B6F-49D5-A136-5351867D8161}" type="presOf" srcId="{EF990735-575C-4DF0-AA36-D64BBC49A6E4}" destId="{8BACCDA5-7052-4354-8959-A972235D59E7}" srcOrd="0" destOrd="0" presId="urn:microsoft.com/office/officeart/2005/8/layout/orgChart1"/>
    <dgm:cxn modelId="{6DB3D4FF-D6E3-4241-874A-1FE7EF8EBB56}" type="presOf" srcId="{EF52FD98-AC21-4895-885B-9DA14BA21676}" destId="{2E673349-BE84-4B65-B8DF-010DE0DA989B}" srcOrd="1" destOrd="0" presId="urn:microsoft.com/office/officeart/2005/8/layout/orgChart1"/>
    <dgm:cxn modelId="{7158E214-40E3-4E31-A7EA-9B7F22C7A7B8}" type="presParOf" srcId="{116A29F7-A916-4BD5-8786-D947E7C52135}" destId="{37F77B4D-FCB0-4028-BDB9-4DFEB921D2F5}" srcOrd="0" destOrd="0" presId="urn:microsoft.com/office/officeart/2005/8/layout/orgChart1"/>
    <dgm:cxn modelId="{10D87BB0-60B2-4853-9C73-5B72483466AD}" type="presParOf" srcId="{37F77B4D-FCB0-4028-BDB9-4DFEB921D2F5}" destId="{16EA685C-EC24-4492-B595-0F098E72F1DA}" srcOrd="0" destOrd="0" presId="urn:microsoft.com/office/officeart/2005/8/layout/orgChart1"/>
    <dgm:cxn modelId="{542F918C-9651-4D5F-B4E0-A90C3BDD572B}" type="presParOf" srcId="{16EA685C-EC24-4492-B595-0F098E72F1DA}" destId="{BEB3ADA2-2508-4BF2-95FC-043F703A04FF}" srcOrd="0" destOrd="0" presId="urn:microsoft.com/office/officeart/2005/8/layout/orgChart1"/>
    <dgm:cxn modelId="{A85A348F-48AC-449B-B250-765B6CFA3C8B}" type="presParOf" srcId="{16EA685C-EC24-4492-B595-0F098E72F1DA}" destId="{47F13475-DB31-4C54-B08B-4587ACDD96D2}" srcOrd="1" destOrd="0" presId="urn:microsoft.com/office/officeart/2005/8/layout/orgChart1"/>
    <dgm:cxn modelId="{7B7BCD93-C452-4D39-A82B-7B9BC1EBD52C}" type="presParOf" srcId="{37F77B4D-FCB0-4028-BDB9-4DFEB921D2F5}" destId="{51627D20-EAD6-4F92-B4B1-B72B45096192}" srcOrd="1" destOrd="0" presId="urn:microsoft.com/office/officeart/2005/8/layout/orgChart1"/>
    <dgm:cxn modelId="{F7844EFA-D1BE-4FD7-9031-2252DF3A4547}" type="presParOf" srcId="{51627D20-EAD6-4F92-B4B1-B72B45096192}" destId="{C6411330-6B82-4E2F-920D-D1410A99D659}" srcOrd="0" destOrd="0" presId="urn:microsoft.com/office/officeart/2005/8/layout/orgChart1"/>
    <dgm:cxn modelId="{2C93E440-365A-48E6-BB9F-27D5873D4635}" type="presParOf" srcId="{51627D20-EAD6-4F92-B4B1-B72B45096192}" destId="{93E7C22C-CD2C-4994-B05A-B3761B99C4F6}" srcOrd="1" destOrd="0" presId="urn:microsoft.com/office/officeart/2005/8/layout/orgChart1"/>
    <dgm:cxn modelId="{04B85E6B-A1DF-42EC-A5EE-C68C876839B4}" type="presParOf" srcId="{93E7C22C-CD2C-4994-B05A-B3761B99C4F6}" destId="{B1E78E15-AF65-4899-815D-71C65051FE8E}" srcOrd="0" destOrd="0" presId="urn:microsoft.com/office/officeart/2005/8/layout/orgChart1"/>
    <dgm:cxn modelId="{B5C662DC-3B42-45D2-A0D2-CF653BA69C0D}" type="presParOf" srcId="{B1E78E15-AF65-4899-815D-71C65051FE8E}" destId="{8BACCDA5-7052-4354-8959-A972235D59E7}" srcOrd="0" destOrd="0" presId="urn:microsoft.com/office/officeart/2005/8/layout/orgChart1"/>
    <dgm:cxn modelId="{81890ED6-3F4A-4B6B-94F3-49A1489744E6}" type="presParOf" srcId="{B1E78E15-AF65-4899-815D-71C65051FE8E}" destId="{DF0AE5B5-EF95-434E-94EB-73BDE3FD2528}" srcOrd="1" destOrd="0" presId="urn:microsoft.com/office/officeart/2005/8/layout/orgChart1"/>
    <dgm:cxn modelId="{AAC01C9C-117B-4C86-8A62-99CAC3283FAB}" type="presParOf" srcId="{93E7C22C-CD2C-4994-B05A-B3761B99C4F6}" destId="{6B8FC99D-3C6B-4EF0-BBDE-6D7D3ED03373}" srcOrd="1" destOrd="0" presId="urn:microsoft.com/office/officeart/2005/8/layout/orgChart1"/>
    <dgm:cxn modelId="{B13A729C-108D-4D1F-A156-7BA0535E7BDE}" type="presParOf" srcId="{93E7C22C-CD2C-4994-B05A-B3761B99C4F6}" destId="{B9E2D43C-8AAD-4D24-9B03-4A967AED31F9}" srcOrd="2" destOrd="0" presId="urn:microsoft.com/office/officeart/2005/8/layout/orgChart1"/>
    <dgm:cxn modelId="{77506E30-F11E-49D6-9D88-76A341D2C3EE}" type="presParOf" srcId="{51627D20-EAD6-4F92-B4B1-B72B45096192}" destId="{754C514D-A9D7-4B75-B696-C56BE26E920F}" srcOrd="2" destOrd="0" presId="urn:microsoft.com/office/officeart/2005/8/layout/orgChart1"/>
    <dgm:cxn modelId="{AA9650A1-C220-42B6-BDB8-1228448FE6B7}" type="presParOf" srcId="{51627D20-EAD6-4F92-B4B1-B72B45096192}" destId="{ABF56394-869D-4617-8226-93943A34400C}" srcOrd="3" destOrd="0" presId="urn:microsoft.com/office/officeart/2005/8/layout/orgChart1"/>
    <dgm:cxn modelId="{A985AD13-40B9-44FB-8682-6A60F3C77AC4}" type="presParOf" srcId="{ABF56394-869D-4617-8226-93943A34400C}" destId="{60BB1969-33A6-4F50-A9D5-C97CC4892EA3}" srcOrd="0" destOrd="0" presId="urn:microsoft.com/office/officeart/2005/8/layout/orgChart1"/>
    <dgm:cxn modelId="{F66F4D43-6ABE-4123-B884-A4EF51F1464A}" type="presParOf" srcId="{60BB1969-33A6-4F50-A9D5-C97CC4892EA3}" destId="{C04D976B-0D30-41AF-9E94-840630D5E188}" srcOrd="0" destOrd="0" presId="urn:microsoft.com/office/officeart/2005/8/layout/orgChart1"/>
    <dgm:cxn modelId="{8933950B-BEAF-4F5C-9D9C-0F5E55CE45AE}" type="presParOf" srcId="{60BB1969-33A6-4F50-A9D5-C97CC4892EA3}" destId="{3E7E5433-8601-4214-84DF-D476B53CFDD1}" srcOrd="1" destOrd="0" presId="urn:microsoft.com/office/officeart/2005/8/layout/orgChart1"/>
    <dgm:cxn modelId="{9E88E8C4-5E36-488A-BCE8-A12246066923}" type="presParOf" srcId="{ABF56394-869D-4617-8226-93943A34400C}" destId="{623CF6B4-479C-40B8-B369-0EE9BE565A0F}" srcOrd="1" destOrd="0" presId="urn:microsoft.com/office/officeart/2005/8/layout/orgChart1"/>
    <dgm:cxn modelId="{3B41C99C-22E4-4EE6-AF70-674DDD2CF8D2}" type="presParOf" srcId="{ABF56394-869D-4617-8226-93943A34400C}" destId="{E2066F29-AC27-4CE1-8D67-BFB5677CE724}" srcOrd="2" destOrd="0" presId="urn:microsoft.com/office/officeart/2005/8/layout/orgChart1"/>
    <dgm:cxn modelId="{EBAF7D64-ADFA-4548-81BA-498D0E68812E}" type="presParOf" srcId="{51627D20-EAD6-4F92-B4B1-B72B45096192}" destId="{C097D3FC-1091-4118-AE0D-1FA9C37EFAC4}" srcOrd="4" destOrd="0" presId="urn:microsoft.com/office/officeart/2005/8/layout/orgChart1"/>
    <dgm:cxn modelId="{8E6C7915-2AEE-47FF-8FE7-AE766D46F1AA}" type="presParOf" srcId="{51627D20-EAD6-4F92-B4B1-B72B45096192}" destId="{1B664960-27E4-4F05-BEF3-1BBCEF10FCAD}" srcOrd="5" destOrd="0" presId="urn:microsoft.com/office/officeart/2005/8/layout/orgChart1"/>
    <dgm:cxn modelId="{1ECC5612-A3CE-4BB9-A35E-FAF89A68B8BE}" type="presParOf" srcId="{1B664960-27E4-4F05-BEF3-1BBCEF10FCAD}" destId="{73F41E6B-0EFD-4552-9FC5-318945E51652}" srcOrd="0" destOrd="0" presId="urn:microsoft.com/office/officeart/2005/8/layout/orgChart1"/>
    <dgm:cxn modelId="{395E283F-33F0-442C-8A60-0D03865E3C05}" type="presParOf" srcId="{73F41E6B-0EFD-4552-9FC5-318945E51652}" destId="{C6EC5D3C-9AB0-4359-82AD-57D6855A3F45}" srcOrd="0" destOrd="0" presId="urn:microsoft.com/office/officeart/2005/8/layout/orgChart1"/>
    <dgm:cxn modelId="{4E30E27A-B5F1-4B64-8C22-8C8BA4C0576D}" type="presParOf" srcId="{73F41E6B-0EFD-4552-9FC5-318945E51652}" destId="{0DC68243-D93C-44CE-B09D-D9FE72EE5C43}" srcOrd="1" destOrd="0" presId="urn:microsoft.com/office/officeart/2005/8/layout/orgChart1"/>
    <dgm:cxn modelId="{D2B79863-BE07-4687-A02B-953A887859EF}" type="presParOf" srcId="{1B664960-27E4-4F05-BEF3-1BBCEF10FCAD}" destId="{8BA999E7-E417-4A82-AADD-F0DA1C9DAC67}" srcOrd="1" destOrd="0" presId="urn:microsoft.com/office/officeart/2005/8/layout/orgChart1"/>
    <dgm:cxn modelId="{4D7481BA-8BF9-430D-9D6B-54D7CC13EEA2}" type="presParOf" srcId="{1B664960-27E4-4F05-BEF3-1BBCEF10FCAD}" destId="{E150FDF8-D82C-402E-9FF5-891D9DB18934}" srcOrd="2" destOrd="0" presId="urn:microsoft.com/office/officeart/2005/8/layout/orgChart1"/>
    <dgm:cxn modelId="{00935323-DA41-4DB7-BF1E-8C07D89E5E3B}" type="presParOf" srcId="{51627D20-EAD6-4F92-B4B1-B72B45096192}" destId="{A97C7820-F91F-4720-B065-408527156F51}" srcOrd="6" destOrd="0" presId="urn:microsoft.com/office/officeart/2005/8/layout/orgChart1"/>
    <dgm:cxn modelId="{DD184A48-5888-4B24-BFC2-705918808B89}" type="presParOf" srcId="{51627D20-EAD6-4F92-B4B1-B72B45096192}" destId="{56E1071E-B05E-4411-AEF3-19E7C7D5E9A6}" srcOrd="7" destOrd="0" presId="urn:microsoft.com/office/officeart/2005/8/layout/orgChart1"/>
    <dgm:cxn modelId="{A66C4C21-FD01-4E4F-99E7-44D26849D29D}" type="presParOf" srcId="{56E1071E-B05E-4411-AEF3-19E7C7D5E9A6}" destId="{6BFF7E13-4C55-40DD-964E-94FC29E68FF3}" srcOrd="0" destOrd="0" presId="urn:microsoft.com/office/officeart/2005/8/layout/orgChart1"/>
    <dgm:cxn modelId="{965B3601-6C9A-46DE-B985-9F6BFEE1CC19}" type="presParOf" srcId="{6BFF7E13-4C55-40DD-964E-94FC29E68FF3}" destId="{08FB3ED1-FBAE-4AB8-BF25-54808271DCA6}" srcOrd="0" destOrd="0" presId="urn:microsoft.com/office/officeart/2005/8/layout/orgChart1"/>
    <dgm:cxn modelId="{10749C8C-225D-4802-A46C-F4E828A5F1B9}" type="presParOf" srcId="{6BFF7E13-4C55-40DD-964E-94FC29E68FF3}" destId="{2E673349-BE84-4B65-B8DF-010DE0DA989B}" srcOrd="1" destOrd="0" presId="urn:microsoft.com/office/officeart/2005/8/layout/orgChart1"/>
    <dgm:cxn modelId="{9AB218DF-66B8-4E8D-B43B-3E729366FD67}" type="presParOf" srcId="{56E1071E-B05E-4411-AEF3-19E7C7D5E9A6}" destId="{D30E298F-4BB5-428E-8950-4FD9545B0660}" srcOrd="1" destOrd="0" presId="urn:microsoft.com/office/officeart/2005/8/layout/orgChart1"/>
    <dgm:cxn modelId="{7DD6AE4B-ED75-46F2-9CFA-146EEE2BA9EA}" type="presParOf" srcId="{56E1071E-B05E-4411-AEF3-19E7C7D5E9A6}" destId="{01C998D3-B8E1-4821-817A-83ED40BF7004}" srcOrd="2" destOrd="0" presId="urn:microsoft.com/office/officeart/2005/8/layout/orgChart1"/>
    <dgm:cxn modelId="{C5BA2E19-5012-4EC7-BE21-E7AE54E950B3}" type="presParOf" srcId="{51627D20-EAD6-4F92-B4B1-B72B45096192}" destId="{767CF8EC-A71E-4BB4-8A52-0E1A9BB0FAF7}" srcOrd="8" destOrd="0" presId="urn:microsoft.com/office/officeart/2005/8/layout/orgChart1"/>
    <dgm:cxn modelId="{FF181925-4257-4349-9657-A9DF641D97DC}" type="presParOf" srcId="{51627D20-EAD6-4F92-B4B1-B72B45096192}" destId="{6AAA5899-6048-4F6F-A137-FF6E8A2CE9A2}" srcOrd="9" destOrd="0" presId="urn:microsoft.com/office/officeart/2005/8/layout/orgChart1"/>
    <dgm:cxn modelId="{3EC42472-0B41-4FDE-B42B-4FD6C578D745}" type="presParOf" srcId="{6AAA5899-6048-4F6F-A137-FF6E8A2CE9A2}" destId="{8DD8520E-4097-4B81-AD2C-D88AD953E78D}" srcOrd="0" destOrd="0" presId="urn:microsoft.com/office/officeart/2005/8/layout/orgChart1"/>
    <dgm:cxn modelId="{ADB157AA-D40B-4320-B8D6-C67E05633836}" type="presParOf" srcId="{8DD8520E-4097-4B81-AD2C-D88AD953E78D}" destId="{FDAF04A7-CE92-4749-8959-99A86B61C931}" srcOrd="0" destOrd="0" presId="urn:microsoft.com/office/officeart/2005/8/layout/orgChart1"/>
    <dgm:cxn modelId="{77D478C2-35D8-4830-82D5-A46132290DD3}" type="presParOf" srcId="{8DD8520E-4097-4B81-AD2C-D88AD953E78D}" destId="{8C60DE74-BCA0-4EC4-B525-0268F5669C32}" srcOrd="1" destOrd="0" presId="urn:microsoft.com/office/officeart/2005/8/layout/orgChart1"/>
    <dgm:cxn modelId="{A934204D-7117-4123-84D8-3451D94F2367}" type="presParOf" srcId="{6AAA5899-6048-4F6F-A137-FF6E8A2CE9A2}" destId="{147E1014-816E-4C5E-864B-17E7404311EB}" srcOrd="1" destOrd="0" presId="urn:microsoft.com/office/officeart/2005/8/layout/orgChart1"/>
    <dgm:cxn modelId="{21F56D38-3FE3-4CE1-823F-7FF78BF3E76D}" type="presParOf" srcId="{6AAA5899-6048-4F6F-A137-FF6E8A2CE9A2}" destId="{C93DBB14-53A8-4227-AEDB-2C18B6D66910}" srcOrd="2" destOrd="0" presId="urn:microsoft.com/office/officeart/2005/8/layout/orgChart1"/>
    <dgm:cxn modelId="{C5361CCD-37A8-4C36-ADBF-7E6EA61BA645}" type="presParOf" srcId="{51627D20-EAD6-4F92-B4B1-B72B45096192}" destId="{0B7D6B1E-4BFF-4AA2-A400-39EE97C496B3}" srcOrd="10" destOrd="0" presId="urn:microsoft.com/office/officeart/2005/8/layout/orgChart1"/>
    <dgm:cxn modelId="{15ABF4D9-4517-4172-9A2F-7F7F7C8A7A7B}" type="presParOf" srcId="{51627D20-EAD6-4F92-B4B1-B72B45096192}" destId="{38CB0788-B576-4020-9257-9281EC2FAB4E}" srcOrd="11" destOrd="0" presId="urn:microsoft.com/office/officeart/2005/8/layout/orgChart1"/>
    <dgm:cxn modelId="{E2FBA44C-186E-474C-A8E1-765045F3C058}" type="presParOf" srcId="{38CB0788-B576-4020-9257-9281EC2FAB4E}" destId="{1C6AC384-3388-4BEA-B0B5-36F23E284FD1}" srcOrd="0" destOrd="0" presId="urn:microsoft.com/office/officeart/2005/8/layout/orgChart1"/>
    <dgm:cxn modelId="{BD066757-05A4-497C-A374-261D4D3EB9A8}" type="presParOf" srcId="{1C6AC384-3388-4BEA-B0B5-36F23E284FD1}" destId="{7DC18CA9-BF85-433F-89C4-A83C1A8D666F}" srcOrd="0" destOrd="0" presId="urn:microsoft.com/office/officeart/2005/8/layout/orgChart1"/>
    <dgm:cxn modelId="{83B29622-F37C-4B8D-9701-8717982DEDDF}" type="presParOf" srcId="{1C6AC384-3388-4BEA-B0B5-36F23E284FD1}" destId="{4FDF7F79-6074-49BC-8077-4DDB677C43C4}" srcOrd="1" destOrd="0" presId="urn:microsoft.com/office/officeart/2005/8/layout/orgChart1"/>
    <dgm:cxn modelId="{973DEFCC-3ADA-4484-B8DF-8A0F5EAF9789}" type="presParOf" srcId="{38CB0788-B576-4020-9257-9281EC2FAB4E}" destId="{E847CE1E-542E-4195-8570-045DE116397A}" srcOrd="1" destOrd="0" presId="urn:microsoft.com/office/officeart/2005/8/layout/orgChart1"/>
    <dgm:cxn modelId="{AC1C4AAE-E5B8-4D3C-8D3C-DA90F7137178}" type="presParOf" srcId="{38CB0788-B576-4020-9257-9281EC2FAB4E}" destId="{F8A98F48-460D-4782-A780-FE154EDE06DE}" srcOrd="2" destOrd="0" presId="urn:microsoft.com/office/officeart/2005/8/layout/orgChart1"/>
    <dgm:cxn modelId="{ABAE8C08-E705-43E2-96F4-34D4E237366F}" type="presParOf" srcId="{51627D20-EAD6-4F92-B4B1-B72B45096192}" destId="{285DA276-ECAA-4539-8CA3-C73756FCE007}" srcOrd="12" destOrd="0" presId="urn:microsoft.com/office/officeart/2005/8/layout/orgChart1"/>
    <dgm:cxn modelId="{0676C46C-6A2B-48C6-A33A-B327B6D8979E}" type="presParOf" srcId="{51627D20-EAD6-4F92-B4B1-B72B45096192}" destId="{F8B09AE3-E89F-4AE7-B693-84AA0EED0A1D}" srcOrd="13" destOrd="0" presId="urn:microsoft.com/office/officeart/2005/8/layout/orgChart1"/>
    <dgm:cxn modelId="{B7C8C66A-E792-4642-8A94-B66D04AAD706}" type="presParOf" srcId="{F8B09AE3-E89F-4AE7-B693-84AA0EED0A1D}" destId="{74BE7FF0-3BAA-4A66-998A-BD769774EC6D}" srcOrd="0" destOrd="0" presId="urn:microsoft.com/office/officeart/2005/8/layout/orgChart1"/>
    <dgm:cxn modelId="{B3DD5DD2-FE4F-486C-8434-BA610ADCBD34}" type="presParOf" srcId="{74BE7FF0-3BAA-4A66-998A-BD769774EC6D}" destId="{5E4D7B7B-6C21-4908-9BE8-05A1999E561F}" srcOrd="0" destOrd="0" presId="urn:microsoft.com/office/officeart/2005/8/layout/orgChart1"/>
    <dgm:cxn modelId="{29D6E1CC-37D7-40C3-B785-C442E9513622}" type="presParOf" srcId="{74BE7FF0-3BAA-4A66-998A-BD769774EC6D}" destId="{20C3961E-0F76-4AA5-9A0D-C58633C91DDD}" srcOrd="1" destOrd="0" presId="urn:microsoft.com/office/officeart/2005/8/layout/orgChart1"/>
    <dgm:cxn modelId="{38DA8469-D911-4438-843B-7D7D5C12ED0D}" type="presParOf" srcId="{F8B09AE3-E89F-4AE7-B693-84AA0EED0A1D}" destId="{CAD0A092-8BB9-43F4-B242-B6723E4119C3}" srcOrd="1" destOrd="0" presId="urn:microsoft.com/office/officeart/2005/8/layout/orgChart1"/>
    <dgm:cxn modelId="{49267840-C74E-4F03-B2FE-97C4A3A37DC2}" type="presParOf" srcId="{F8B09AE3-E89F-4AE7-B693-84AA0EED0A1D}" destId="{C399C1E1-779D-4470-9866-094F5313DFEA}" srcOrd="2" destOrd="0" presId="urn:microsoft.com/office/officeart/2005/8/layout/orgChart1"/>
    <dgm:cxn modelId="{F0577145-B370-4A7C-A2FD-075B72293751}" type="presParOf" srcId="{37F77B4D-FCB0-4028-BDB9-4DFEB921D2F5}" destId="{74BF37EB-1703-438C-B4B0-183741CE85F3}" srcOrd="2" destOrd="0" presId="urn:microsoft.com/office/officeart/2005/8/layout/orgChart1"/>
    <dgm:cxn modelId="{414A4BE2-28E4-4DB6-8251-B90AF9734CCB}" type="presParOf" srcId="{74BF37EB-1703-438C-B4B0-183741CE85F3}" destId="{109A9D20-0F7D-4F5C-A317-F36EBD094A8A}" srcOrd="0" destOrd="0" presId="urn:microsoft.com/office/officeart/2005/8/layout/orgChart1"/>
    <dgm:cxn modelId="{288281EE-B840-4DC2-8A3A-27B552E6D523}" type="presParOf" srcId="{74BF37EB-1703-438C-B4B0-183741CE85F3}" destId="{92542BDD-4DBA-465C-BB4A-7A451CEF5C5B}" srcOrd="1" destOrd="0" presId="urn:microsoft.com/office/officeart/2005/8/layout/orgChart1"/>
    <dgm:cxn modelId="{C3A48D91-04D1-4818-80B1-0ACB73BCF6A2}" type="presParOf" srcId="{92542BDD-4DBA-465C-BB4A-7A451CEF5C5B}" destId="{12EF48F1-8607-41F3-A2F0-B20C39E7B5C8}" srcOrd="0" destOrd="0" presId="urn:microsoft.com/office/officeart/2005/8/layout/orgChart1"/>
    <dgm:cxn modelId="{AE97D3FA-7C0A-494E-92B1-88ABA0182A18}" type="presParOf" srcId="{12EF48F1-8607-41F3-A2F0-B20C39E7B5C8}" destId="{7CDDB821-F53F-45FA-A9D8-FB5072675F81}" srcOrd="0" destOrd="0" presId="urn:microsoft.com/office/officeart/2005/8/layout/orgChart1"/>
    <dgm:cxn modelId="{E3C7883A-4C53-4CC3-B0D2-BF9E838E6AFB}" type="presParOf" srcId="{12EF48F1-8607-41F3-A2F0-B20C39E7B5C8}" destId="{F61C2B09-AF72-4FA4-A7B5-DF8AC1EABCFD}" srcOrd="1" destOrd="0" presId="urn:microsoft.com/office/officeart/2005/8/layout/orgChart1"/>
    <dgm:cxn modelId="{83567DAB-191B-4C10-ADBC-44CA2914FB2C}" type="presParOf" srcId="{92542BDD-4DBA-465C-BB4A-7A451CEF5C5B}" destId="{4E6B4037-AA17-4E75-9301-A3A108CA92FA}" srcOrd="1" destOrd="0" presId="urn:microsoft.com/office/officeart/2005/8/layout/orgChart1"/>
    <dgm:cxn modelId="{C1891B48-D4AA-42C4-8BCF-5FD29DAF1499}" type="presParOf" srcId="{92542BDD-4DBA-465C-BB4A-7A451CEF5C5B}" destId="{A55FF35F-57D8-4DFC-81FE-402AE4E71AA8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FAE5EF1C-C453-4DF0-A182-C93C043ED5F4}" type="doc">
      <dgm:prSet loTypeId="urn:microsoft.com/office/officeart/2005/8/layout/orgChart1" loCatId="hierarchy" qsTypeId="urn:microsoft.com/office/officeart/2005/8/quickstyle/3d1" qsCatId="3D" csTypeId="urn:microsoft.com/office/officeart/2005/8/colors/accent5_2" csCatId="accent5" phldr="1"/>
      <dgm:spPr/>
      <dgm:t>
        <a:bodyPr/>
        <a:lstStyle/>
        <a:p>
          <a:endParaRPr lang="fr-FR"/>
        </a:p>
      </dgm:t>
    </dgm:pt>
    <dgm:pt modelId="{8648A6C9-838F-4D6A-A094-C198B784FB1C}">
      <dgm:prSet phldrT="[Texte]" custT="1"/>
      <dgm:spPr/>
      <dgm:t>
        <a:bodyPr/>
        <a:lstStyle/>
        <a:p>
          <a:r>
            <a:rPr lang="fr-FR" sz="900" b="0" dirty="0"/>
            <a:t>CLECH VINCENT</a:t>
          </a:r>
        </a:p>
        <a:p>
          <a:r>
            <a:rPr lang="fr-FR" sz="900" b="0" dirty="0"/>
            <a:t>Directeur</a:t>
          </a:r>
        </a:p>
        <a:p>
          <a:r>
            <a:rPr lang="fr-FR" sz="900" b="0" dirty="0"/>
            <a:t>10338</a:t>
          </a:r>
        </a:p>
        <a:p>
          <a:r>
            <a:rPr lang="fr-FR" sz="900" b="0" dirty="0"/>
            <a:t>vincent.clech@leffarmor.fr</a:t>
          </a:r>
        </a:p>
      </dgm:t>
    </dgm:pt>
    <dgm:pt modelId="{18055F97-1F55-4521-9473-8CC95AE58346}" type="parTrans" cxnId="{1CCFC7C7-BBBE-45CB-B98B-7E1DF671445D}">
      <dgm:prSet/>
      <dgm:spPr/>
      <dgm:t>
        <a:bodyPr/>
        <a:lstStyle/>
        <a:p>
          <a:endParaRPr lang="fr-FR"/>
        </a:p>
      </dgm:t>
    </dgm:pt>
    <dgm:pt modelId="{C75B27D8-D493-499E-8C13-BAF3249BECC4}" type="sibTrans" cxnId="{1CCFC7C7-BBBE-45CB-B98B-7E1DF671445D}">
      <dgm:prSet/>
      <dgm:spPr/>
      <dgm:t>
        <a:bodyPr/>
        <a:lstStyle/>
        <a:p>
          <a:endParaRPr lang="fr-FR"/>
        </a:p>
      </dgm:t>
    </dgm:pt>
    <dgm:pt modelId="{19890046-A4AA-416F-83E0-2EF689544EB4}" type="asst">
      <dgm:prSet phldrT="[Texte]" custT="1"/>
      <dgm:spPr/>
      <dgm:t>
        <a:bodyPr/>
        <a:lstStyle/>
        <a:p>
          <a:r>
            <a:rPr lang="fr-FR" sz="900" dirty="0"/>
            <a:t>RONSHEIM Karine</a:t>
          </a:r>
        </a:p>
        <a:p>
          <a:r>
            <a:rPr lang="fr-FR" sz="900" dirty="0"/>
            <a:t>Adjoint au Directeur</a:t>
          </a:r>
        </a:p>
        <a:p>
          <a:r>
            <a:rPr lang="fr-FR" sz="900" dirty="0"/>
            <a:t>10312</a:t>
          </a:r>
        </a:p>
        <a:p>
          <a:r>
            <a:rPr lang="fr-FR" sz="900" dirty="0"/>
            <a:t>karine.ronsheim@leffarmor.fr</a:t>
          </a:r>
        </a:p>
      </dgm:t>
    </dgm:pt>
    <dgm:pt modelId="{4E1B58ED-B113-40A0-A068-0E62ABEC6CD5}" type="parTrans" cxnId="{12ADCFCC-7B20-4DFA-8595-971B99E2DB67}">
      <dgm:prSet/>
      <dgm:spPr/>
      <dgm:t>
        <a:bodyPr/>
        <a:lstStyle/>
        <a:p>
          <a:endParaRPr lang="fr-FR"/>
        </a:p>
      </dgm:t>
    </dgm:pt>
    <dgm:pt modelId="{4CAEFF13-6A04-4542-A1E4-8CDE9953E30B}" type="sibTrans" cxnId="{12ADCFCC-7B20-4DFA-8595-971B99E2DB67}">
      <dgm:prSet/>
      <dgm:spPr/>
      <dgm:t>
        <a:bodyPr/>
        <a:lstStyle/>
        <a:p>
          <a:endParaRPr lang="fr-FR"/>
        </a:p>
      </dgm:t>
    </dgm:pt>
    <dgm:pt modelId="{FBF28751-28B3-40D2-8956-C86ADB754B38}">
      <dgm:prSet phldrT="[Texte]" custT="1"/>
      <dgm:spPr/>
      <dgm:t>
        <a:bodyPr/>
        <a:lstStyle/>
        <a:p>
          <a:r>
            <a:rPr lang="fr-FR" sz="900" dirty="0"/>
            <a:t>DEFFIN Nathalie</a:t>
          </a:r>
        </a:p>
        <a:p>
          <a:r>
            <a:rPr lang="fr-FR" sz="900" dirty="0"/>
            <a:t>Assistante comptable &amp; finances</a:t>
          </a:r>
        </a:p>
        <a:p>
          <a:r>
            <a:rPr lang="fr-FR" sz="900" dirty="0"/>
            <a:t>10326</a:t>
          </a:r>
        </a:p>
        <a:p>
          <a:r>
            <a:rPr lang="fr-FR" sz="900" dirty="0"/>
            <a:t>nathalie.deffin@leffarmor.fr</a:t>
          </a:r>
        </a:p>
      </dgm:t>
    </dgm:pt>
    <dgm:pt modelId="{0E7F751D-A378-4F53-9760-9D2052A7D351}" type="parTrans" cxnId="{D51EB6D5-E423-4504-A7C4-EB9341D06750}">
      <dgm:prSet/>
      <dgm:spPr/>
      <dgm:t>
        <a:bodyPr/>
        <a:lstStyle/>
        <a:p>
          <a:endParaRPr lang="fr-FR"/>
        </a:p>
      </dgm:t>
    </dgm:pt>
    <dgm:pt modelId="{4742B6AA-F879-43AF-A053-B3C808C9A75C}" type="sibTrans" cxnId="{D51EB6D5-E423-4504-A7C4-EB9341D06750}">
      <dgm:prSet/>
      <dgm:spPr/>
      <dgm:t>
        <a:bodyPr/>
        <a:lstStyle/>
        <a:p>
          <a:endParaRPr lang="fr-FR"/>
        </a:p>
      </dgm:t>
    </dgm:pt>
    <dgm:pt modelId="{EF40764D-390C-4602-B655-D9E82829E761}">
      <dgm:prSet phldrT="[Texte]" custT="1"/>
      <dgm:spPr/>
      <dgm:t>
        <a:bodyPr/>
        <a:lstStyle/>
        <a:p>
          <a:r>
            <a:rPr lang="fr-FR" sz="900" dirty="0"/>
            <a:t>LE MAGOAROU Nolwenn</a:t>
          </a:r>
        </a:p>
        <a:p>
          <a:r>
            <a:rPr lang="fr-FR" sz="900" dirty="0"/>
            <a:t>Assistante comptable &amp; finances</a:t>
          </a:r>
        </a:p>
        <a:p>
          <a:r>
            <a:rPr lang="fr-FR" sz="900" dirty="0"/>
            <a:t>10370</a:t>
          </a:r>
        </a:p>
        <a:p>
          <a:r>
            <a:rPr lang="fr-FR" sz="900" dirty="0"/>
            <a:t>nolwenn.lemagoarou@leffarmor.fr</a:t>
          </a:r>
        </a:p>
      </dgm:t>
    </dgm:pt>
    <dgm:pt modelId="{4EB11437-59CA-4686-8241-871E0070A26C}" type="parTrans" cxnId="{BD861F6A-B48F-4996-BB75-76A3DEA1EB17}">
      <dgm:prSet/>
      <dgm:spPr/>
      <dgm:t>
        <a:bodyPr/>
        <a:lstStyle/>
        <a:p>
          <a:endParaRPr lang="fr-FR"/>
        </a:p>
      </dgm:t>
    </dgm:pt>
    <dgm:pt modelId="{0C04B2CC-ECD4-49A5-9E0C-7B1A56CF6C89}" type="sibTrans" cxnId="{BD861F6A-B48F-4996-BB75-76A3DEA1EB17}">
      <dgm:prSet/>
      <dgm:spPr/>
      <dgm:t>
        <a:bodyPr/>
        <a:lstStyle/>
        <a:p>
          <a:endParaRPr lang="fr-FR"/>
        </a:p>
      </dgm:t>
    </dgm:pt>
    <dgm:pt modelId="{21BF324E-3D8D-4D9D-8CD9-F589D87723F2}">
      <dgm:prSet phldrT="[Texte]" custT="1"/>
      <dgm:spPr/>
      <dgm:t>
        <a:bodyPr/>
        <a:lstStyle/>
        <a:p>
          <a:r>
            <a:rPr lang="fr-FR" sz="900" dirty="0"/>
            <a:t>HERY Cécile</a:t>
          </a:r>
        </a:p>
        <a:p>
          <a:r>
            <a:rPr lang="fr-FR" sz="900" dirty="0"/>
            <a:t>Assistante comptable &amp; finances</a:t>
          </a:r>
        </a:p>
        <a:p>
          <a:r>
            <a:rPr lang="fr-FR" sz="900" dirty="0"/>
            <a:t>10319</a:t>
          </a:r>
        </a:p>
        <a:p>
          <a:r>
            <a:rPr lang="fr-FR" sz="900" dirty="0"/>
            <a:t>cecile.hery@leffarmor.fr</a:t>
          </a:r>
        </a:p>
      </dgm:t>
    </dgm:pt>
    <dgm:pt modelId="{0B292110-97D6-42F4-BC92-11166ABD4024}" type="parTrans" cxnId="{DC141145-F32F-4ECE-B14E-C83BBFB0A13F}">
      <dgm:prSet/>
      <dgm:spPr/>
      <dgm:t>
        <a:bodyPr/>
        <a:lstStyle/>
        <a:p>
          <a:endParaRPr lang="fr-FR"/>
        </a:p>
      </dgm:t>
    </dgm:pt>
    <dgm:pt modelId="{42140C4A-D246-468B-AEB2-B53DED06751B}" type="sibTrans" cxnId="{DC141145-F32F-4ECE-B14E-C83BBFB0A13F}">
      <dgm:prSet/>
      <dgm:spPr/>
      <dgm:t>
        <a:bodyPr/>
        <a:lstStyle/>
        <a:p>
          <a:endParaRPr lang="fr-FR"/>
        </a:p>
      </dgm:t>
    </dgm:pt>
    <dgm:pt modelId="{EF990735-575C-4DF0-AA36-D64BBC49A6E4}">
      <dgm:prSet custT="1"/>
      <dgm:spPr/>
      <dgm:t>
        <a:bodyPr/>
        <a:lstStyle/>
        <a:p>
          <a:r>
            <a:rPr lang="fr-FR" sz="900" dirty="0"/>
            <a:t>JAMES Coline</a:t>
          </a:r>
        </a:p>
        <a:p>
          <a:r>
            <a:rPr lang="fr-FR" sz="900" dirty="0"/>
            <a:t>Assistante comptable &amp; facturation CIAS</a:t>
          </a:r>
        </a:p>
        <a:p>
          <a:r>
            <a:rPr lang="fr-FR" sz="900"/>
            <a:t>20201</a:t>
          </a:r>
          <a:endParaRPr lang="fr-FR" sz="900" dirty="0"/>
        </a:p>
        <a:p>
          <a:r>
            <a:rPr lang="fr-FR" sz="900" dirty="0"/>
            <a:t>coline.james@leffarmor.fr</a:t>
          </a:r>
        </a:p>
      </dgm:t>
    </dgm:pt>
    <dgm:pt modelId="{8A7AA758-BE1B-4BF5-A78C-C44EF1E8EC75}" type="parTrans" cxnId="{7655EBF6-3AF6-4DFD-A972-9DDE56ADBAD9}">
      <dgm:prSet/>
      <dgm:spPr/>
      <dgm:t>
        <a:bodyPr/>
        <a:lstStyle/>
        <a:p>
          <a:endParaRPr lang="fr-FR"/>
        </a:p>
      </dgm:t>
    </dgm:pt>
    <dgm:pt modelId="{2E4F30CD-42C4-448B-8801-F14CAA310217}" type="sibTrans" cxnId="{7655EBF6-3AF6-4DFD-A972-9DDE56ADBAD9}">
      <dgm:prSet/>
      <dgm:spPr/>
      <dgm:t>
        <a:bodyPr/>
        <a:lstStyle/>
        <a:p>
          <a:endParaRPr lang="fr-FR"/>
        </a:p>
      </dgm:t>
    </dgm:pt>
    <dgm:pt modelId="{C20E5519-DA1F-4171-A093-221519739C35}">
      <dgm:prSet custT="1"/>
      <dgm:spPr/>
      <dgm:t>
        <a:bodyPr/>
        <a:lstStyle/>
        <a:p>
          <a:r>
            <a:rPr lang="fr-FR" sz="900" dirty="0"/>
            <a:t>GUINARD Audrey</a:t>
          </a:r>
        </a:p>
        <a:p>
          <a:r>
            <a:rPr lang="fr-FR" sz="900" dirty="0"/>
            <a:t>Régisseuse Eau &amp; Assai /  référente régies</a:t>
          </a:r>
        </a:p>
        <a:p>
          <a:r>
            <a:rPr lang="fr-FR" sz="900" dirty="0"/>
            <a:t>10364</a:t>
          </a:r>
        </a:p>
        <a:p>
          <a:r>
            <a:rPr lang="fr-FR" sz="900" dirty="0"/>
            <a:t>audrey.lebiniguer@leffarmor.fr</a:t>
          </a:r>
        </a:p>
      </dgm:t>
    </dgm:pt>
    <dgm:pt modelId="{7B6A07DF-22EB-4FC1-98E0-12B661DD8556}" type="parTrans" cxnId="{5169007F-0C69-4E94-932B-E152D3F099EF}">
      <dgm:prSet/>
      <dgm:spPr/>
      <dgm:t>
        <a:bodyPr/>
        <a:lstStyle/>
        <a:p>
          <a:endParaRPr lang="fr-FR"/>
        </a:p>
      </dgm:t>
    </dgm:pt>
    <dgm:pt modelId="{DF0F2C9D-EE9B-4EC1-A568-684A5A2DEDF2}" type="sibTrans" cxnId="{5169007F-0C69-4E94-932B-E152D3F099EF}">
      <dgm:prSet/>
      <dgm:spPr/>
      <dgm:t>
        <a:bodyPr/>
        <a:lstStyle/>
        <a:p>
          <a:endParaRPr lang="fr-FR"/>
        </a:p>
      </dgm:t>
    </dgm:pt>
    <dgm:pt modelId="{EF52FD98-AC21-4895-885B-9DA14BA21676}">
      <dgm:prSet custT="1"/>
      <dgm:spPr/>
      <dgm:t>
        <a:bodyPr/>
        <a:lstStyle/>
        <a:p>
          <a:r>
            <a:rPr lang="fr-FR" sz="900" dirty="0"/>
            <a:t>LE TROQUER Gwénaëlle</a:t>
          </a:r>
        </a:p>
        <a:p>
          <a:r>
            <a:rPr lang="fr-FR" sz="900" dirty="0"/>
            <a:t>Assistante comptable &amp; finances</a:t>
          </a:r>
        </a:p>
        <a:p>
          <a:r>
            <a:rPr lang="fr-FR" sz="900" dirty="0"/>
            <a:t>10331</a:t>
          </a:r>
        </a:p>
        <a:p>
          <a:r>
            <a:rPr lang="fr-FR" sz="900" dirty="0"/>
            <a:t>gwenaelle.letroquer@leffarmor.fr</a:t>
          </a:r>
        </a:p>
      </dgm:t>
    </dgm:pt>
    <dgm:pt modelId="{A39488C2-E367-453A-8BF7-6BEA92232C46}" type="parTrans" cxnId="{800E26BA-B640-4217-BAEE-EAF9DC111C1E}">
      <dgm:prSet/>
      <dgm:spPr/>
      <dgm:t>
        <a:bodyPr/>
        <a:lstStyle/>
        <a:p>
          <a:endParaRPr lang="fr-FR"/>
        </a:p>
      </dgm:t>
    </dgm:pt>
    <dgm:pt modelId="{D99E7618-840E-444F-A11C-A22DA23ECE8B}" type="sibTrans" cxnId="{800E26BA-B640-4217-BAEE-EAF9DC111C1E}">
      <dgm:prSet/>
      <dgm:spPr/>
      <dgm:t>
        <a:bodyPr/>
        <a:lstStyle/>
        <a:p>
          <a:endParaRPr lang="fr-FR"/>
        </a:p>
      </dgm:t>
    </dgm:pt>
    <dgm:pt modelId="{A12F610C-04B6-493E-8402-844110CE2954}">
      <dgm:prSet custT="1"/>
      <dgm:spPr/>
      <dgm:t>
        <a:bodyPr/>
        <a:lstStyle/>
        <a:p>
          <a:r>
            <a:rPr lang="fr-FR" sz="900" dirty="0"/>
            <a:t>THEREZIEN Denise</a:t>
          </a:r>
        </a:p>
        <a:p>
          <a:r>
            <a:rPr lang="fr-FR" sz="900" dirty="0"/>
            <a:t>Finances CIAS</a:t>
          </a:r>
        </a:p>
        <a:p>
          <a:r>
            <a:rPr lang="fr-FR" sz="900" dirty="0"/>
            <a:t>Service Foncier</a:t>
          </a:r>
        </a:p>
        <a:p>
          <a:r>
            <a:rPr lang="fr-FR" sz="900" dirty="0"/>
            <a:t>20119</a:t>
          </a:r>
        </a:p>
        <a:p>
          <a:r>
            <a:rPr lang="fr-FR" sz="900" dirty="0"/>
            <a:t>denise.therezien@leffarmor.fr</a:t>
          </a:r>
        </a:p>
      </dgm:t>
    </dgm:pt>
    <dgm:pt modelId="{B646D081-1D9B-49CA-84DF-F256D6561592}" type="parTrans" cxnId="{66E7DF35-C7CF-45C4-9CAE-FC4FE651ECCA}">
      <dgm:prSet/>
      <dgm:spPr/>
      <dgm:t>
        <a:bodyPr/>
        <a:lstStyle/>
        <a:p>
          <a:endParaRPr lang="fr-FR"/>
        </a:p>
      </dgm:t>
    </dgm:pt>
    <dgm:pt modelId="{1913B0CC-C0B6-4DCD-9DB3-0AF227207369}" type="sibTrans" cxnId="{66E7DF35-C7CF-45C4-9CAE-FC4FE651ECCA}">
      <dgm:prSet/>
      <dgm:spPr/>
      <dgm:t>
        <a:bodyPr/>
        <a:lstStyle/>
        <a:p>
          <a:endParaRPr lang="fr-FR"/>
        </a:p>
      </dgm:t>
    </dgm:pt>
    <dgm:pt modelId="{116A29F7-A916-4BD5-8786-D947E7C52135}" type="pres">
      <dgm:prSet presAssocID="{FAE5EF1C-C453-4DF0-A182-C93C043ED5F4}" presName="hierChild1" presStyleCnt="0">
        <dgm:presLayoutVars>
          <dgm:orgChart val="1"/>
          <dgm:chPref val="1"/>
          <dgm:dir val="rev"/>
          <dgm:animOne val="branch"/>
          <dgm:animLvl val="lvl"/>
          <dgm:resizeHandles/>
        </dgm:presLayoutVars>
      </dgm:prSet>
      <dgm:spPr/>
    </dgm:pt>
    <dgm:pt modelId="{37F77B4D-FCB0-4028-BDB9-4DFEB921D2F5}" type="pres">
      <dgm:prSet presAssocID="{8648A6C9-838F-4D6A-A094-C198B784FB1C}" presName="hierRoot1" presStyleCnt="0">
        <dgm:presLayoutVars>
          <dgm:hierBranch val="init"/>
        </dgm:presLayoutVars>
      </dgm:prSet>
      <dgm:spPr/>
    </dgm:pt>
    <dgm:pt modelId="{16EA685C-EC24-4492-B595-0F098E72F1DA}" type="pres">
      <dgm:prSet presAssocID="{8648A6C9-838F-4D6A-A094-C198B784FB1C}" presName="rootComposite1" presStyleCnt="0"/>
      <dgm:spPr/>
    </dgm:pt>
    <dgm:pt modelId="{BEB3ADA2-2508-4BF2-95FC-043F703A04FF}" type="pres">
      <dgm:prSet presAssocID="{8648A6C9-838F-4D6A-A094-C198B784FB1C}" presName="rootText1" presStyleLbl="node0" presStyleIdx="0" presStyleCnt="1" custScaleX="115491" custScaleY="167989">
        <dgm:presLayoutVars>
          <dgm:chPref val="3"/>
        </dgm:presLayoutVars>
      </dgm:prSet>
      <dgm:spPr/>
    </dgm:pt>
    <dgm:pt modelId="{47F13475-DB31-4C54-B08B-4587ACDD96D2}" type="pres">
      <dgm:prSet presAssocID="{8648A6C9-838F-4D6A-A094-C198B784FB1C}" presName="rootConnector1" presStyleLbl="node1" presStyleIdx="0" presStyleCnt="0"/>
      <dgm:spPr/>
    </dgm:pt>
    <dgm:pt modelId="{51627D20-EAD6-4F92-B4B1-B72B45096192}" type="pres">
      <dgm:prSet presAssocID="{8648A6C9-838F-4D6A-A094-C198B784FB1C}" presName="hierChild2" presStyleCnt="0"/>
      <dgm:spPr/>
    </dgm:pt>
    <dgm:pt modelId="{C6411330-6B82-4E2F-920D-D1410A99D659}" type="pres">
      <dgm:prSet presAssocID="{8A7AA758-BE1B-4BF5-A78C-C44EF1E8EC75}" presName="Name37" presStyleLbl="parChTrans1D2" presStyleIdx="0" presStyleCnt="8"/>
      <dgm:spPr/>
    </dgm:pt>
    <dgm:pt modelId="{93E7C22C-CD2C-4994-B05A-B3761B99C4F6}" type="pres">
      <dgm:prSet presAssocID="{EF990735-575C-4DF0-AA36-D64BBC49A6E4}" presName="hierRoot2" presStyleCnt="0">
        <dgm:presLayoutVars>
          <dgm:hierBranch val="init"/>
        </dgm:presLayoutVars>
      </dgm:prSet>
      <dgm:spPr/>
    </dgm:pt>
    <dgm:pt modelId="{B1E78E15-AF65-4899-815D-71C65051FE8E}" type="pres">
      <dgm:prSet presAssocID="{EF990735-575C-4DF0-AA36-D64BBC49A6E4}" presName="rootComposite" presStyleCnt="0"/>
      <dgm:spPr/>
    </dgm:pt>
    <dgm:pt modelId="{8BACCDA5-7052-4354-8959-A972235D59E7}" type="pres">
      <dgm:prSet presAssocID="{EF990735-575C-4DF0-AA36-D64BBC49A6E4}" presName="rootText" presStyleLbl="node2" presStyleIdx="0" presStyleCnt="7" custScaleX="113067" custScaleY="158517">
        <dgm:presLayoutVars>
          <dgm:chPref val="3"/>
        </dgm:presLayoutVars>
      </dgm:prSet>
      <dgm:spPr/>
    </dgm:pt>
    <dgm:pt modelId="{DF0AE5B5-EF95-434E-94EB-73BDE3FD2528}" type="pres">
      <dgm:prSet presAssocID="{EF990735-575C-4DF0-AA36-D64BBC49A6E4}" presName="rootConnector" presStyleLbl="node2" presStyleIdx="0" presStyleCnt="7"/>
      <dgm:spPr/>
    </dgm:pt>
    <dgm:pt modelId="{6B8FC99D-3C6B-4EF0-BBDE-6D7D3ED03373}" type="pres">
      <dgm:prSet presAssocID="{EF990735-575C-4DF0-AA36-D64BBC49A6E4}" presName="hierChild4" presStyleCnt="0"/>
      <dgm:spPr/>
    </dgm:pt>
    <dgm:pt modelId="{B9E2D43C-8AAD-4D24-9B03-4A967AED31F9}" type="pres">
      <dgm:prSet presAssocID="{EF990735-575C-4DF0-AA36-D64BBC49A6E4}" presName="hierChild5" presStyleCnt="0"/>
      <dgm:spPr/>
    </dgm:pt>
    <dgm:pt modelId="{754C514D-A9D7-4B75-B696-C56BE26E920F}" type="pres">
      <dgm:prSet presAssocID="{B646D081-1D9B-49CA-84DF-F256D6561592}" presName="Name37" presStyleLbl="parChTrans1D2" presStyleIdx="1" presStyleCnt="8"/>
      <dgm:spPr/>
    </dgm:pt>
    <dgm:pt modelId="{ABF56394-869D-4617-8226-93943A34400C}" type="pres">
      <dgm:prSet presAssocID="{A12F610C-04B6-493E-8402-844110CE2954}" presName="hierRoot2" presStyleCnt="0">
        <dgm:presLayoutVars>
          <dgm:hierBranch val="init"/>
        </dgm:presLayoutVars>
      </dgm:prSet>
      <dgm:spPr/>
    </dgm:pt>
    <dgm:pt modelId="{60BB1969-33A6-4F50-A9D5-C97CC4892EA3}" type="pres">
      <dgm:prSet presAssocID="{A12F610C-04B6-493E-8402-844110CE2954}" presName="rootComposite" presStyleCnt="0"/>
      <dgm:spPr/>
    </dgm:pt>
    <dgm:pt modelId="{C04D976B-0D30-41AF-9E94-840630D5E188}" type="pres">
      <dgm:prSet presAssocID="{A12F610C-04B6-493E-8402-844110CE2954}" presName="rootText" presStyleLbl="node2" presStyleIdx="1" presStyleCnt="7" custScaleX="124221" custScaleY="158055">
        <dgm:presLayoutVars>
          <dgm:chPref val="3"/>
        </dgm:presLayoutVars>
      </dgm:prSet>
      <dgm:spPr/>
    </dgm:pt>
    <dgm:pt modelId="{3E7E5433-8601-4214-84DF-D476B53CFDD1}" type="pres">
      <dgm:prSet presAssocID="{A12F610C-04B6-493E-8402-844110CE2954}" presName="rootConnector" presStyleLbl="node2" presStyleIdx="1" presStyleCnt="7"/>
      <dgm:spPr/>
    </dgm:pt>
    <dgm:pt modelId="{623CF6B4-479C-40B8-B369-0EE9BE565A0F}" type="pres">
      <dgm:prSet presAssocID="{A12F610C-04B6-493E-8402-844110CE2954}" presName="hierChild4" presStyleCnt="0"/>
      <dgm:spPr/>
    </dgm:pt>
    <dgm:pt modelId="{E2066F29-AC27-4CE1-8D67-BFB5677CE724}" type="pres">
      <dgm:prSet presAssocID="{A12F610C-04B6-493E-8402-844110CE2954}" presName="hierChild5" presStyleCnt="0"/>
      <dgm:spPr/>
    </dgm:pt>
    <dgm:pt modelId="{C097D3FC-1091-4118-AE0D-1FA9C37EFAC4}" type="pres">
      <dgm:prSet presAssocID="{7B6A07DF-22EB-4FC1-98E0-12B661DD8556}" presName="Name37" presStyleLbl="parChTrans1D2" presStyleIdx="2" presStyleCnt="8"/>
      <dgm:spPr/>
    </dgm:pt>
    <dgm:pt modelId="{1B664960-27E4-4F05-BEF3-1BBCEF10FCAD}" type="pres">
      <dgm:prSet presAssocID="{C20E5519-DA1F-4171-A093-221519739C35}" presName="hierRoot2" presStyleCnt="0">
        <dgm:presLayoutVars>
          <dgm:hierBranch val="init"/>
        </dgm:presLayoutVars>
      </dgm:prSet>
      <dgm:spPr/>
    </dgm:pt>
    <dgm:pt modelId="{73F41E6B-0EFD-4552-9FC5-318945E51652}" type="pres">
      <dgm:prSet presAssocID="{C20E5519-DA1F-4171-A093-221519739C35}" presName="rootComposite" presStyleCnt="0"/>
      <dgm:spPr/>
    </dgm:pt>
    <dgm:pt modelId="{C6EC5D3C-9AB0-4359-82AD-57D6855A3F45}" type="pres">
      <dgm:prSet presAssocID="{C20E5519-DA1F-4171-A093-221519739C35}" presName="rootText" presStyleLbl="node2" presStyleIdx="2" presStyleCnt="7" custScaleX="123330" custScaleY="158835">
        <dgm:presLayoutVars>
          <dgm:chPref val="3"/>
        </dgm:presLayoutVars>
      </dgm:prSet>
      <dgm:spPr/>
    </dgm:pt>
    <dgm:pt modelId="{0DC68243-D93C-44CE-B09D-D9FE72EE5C43}" type="pres">
      <dgm:prSet presAssocID="{C20E5519-DA1F-4171-A093-221519739C35}" presName="rootConnector" presStyleLbl="node2" presStyleIdx="2" presStyleCnt="7"/>
      <dgm:spPr/>
    </dgm:pt>
    <dgm:pt modelId="{8BA999E7-E417-4A82-AADD-F0DA1C9DAC67}" type="pres">
      <dgm:prSet presAssocID="{C20E5519-DA1F-4171-A093-221519739C35}" presName="hierChild4" presStyleCnt="0"/>
      <dgm:spPr/>
    </dgm:pt>
    <dgm:pt modelId="{E150FDF8-D82C-402E-9FF5-891D9DB18934}" type="pres">
      <dgm:prSet presAssocID="{C20E5519-DA1F-4171-A093-221519739C35}" presName="hierChild5" presStyleCnt="0"/>
      <dgm:spPr/>
    </dgm:pt>
    <dgm:pt modelId="{A97C7820-F91F-4720-B065-408527156F51}" type="pres">
      <dgm:prSet presAssocID="{A39488C2-E367-453A-8BF7-6BEA92232C46}" presName="Name37" presStyleLbl="parChTrans1D2" presStyleIdx="3" presStyleCnt="8"/>
      <dgm:spPr/>
    </dgm:pt>
    <dgm:pt modelId="{56E1071E-B05E-4411-AEF3-19E7C7D5E9A6}" type="pres">
      <dgm:prSet presAssocID="{EF52FD98-AC21-4895-885B-9DA14BA21676}" presName="hierRoot2" presStyleCnt="0">
        <dgm:presLayoutVars>
          <dgm:hierBranch val="init"/>
        </dgm:presLayoutVars>
      </dgm:prSet>
      <dgm:spPr/>
    </dgm:pt>
    <dgm:pt modelId="{6BFF7E13-4C55-40DD-964E-94FC29E68FF3}" type="pres">
      <dgm:prSet presAssocID="{EF52FD98-AC21-4895-885B-9DA14BA21676}" presName="rootComposite" presStyleCnt="0"/>
      <dgm:spPr/>
    </dgm:pt>
    <dgm:pt modelId="{08FB3ED1-FBAE-4AB8-BF25-54808271DCA6}" type="pres">
      <dgm:prSet presAssocID="{EF52FD98-AC21-4895-885B-9DA14BA21676}" presName="rootText" presStyleLbl="node2" presStyleIdx="3" presStyleCnt="7" custScaleY="171871">
        <dgm:presLayoutVars>
          <dgm:chPref val="3"/>
        </dgm:presLayoutVars>
      </dgm:prSet>
      <dgm:spPr/>
    </dgm:pt>
    <dgm:pt modelId="{2E673349-BE84-4B65-B8DF-010DE0DA989B}" type="pres">
      <dgm:prSet presAssocID="{EF52FD98-AC21-4895-885B-9DA14BA21676}" presName="rootConnector" presStyleLbl="node2" presStyleIdx="3" presStyleCnt="7"/>
      <dgm:spPr/>
    </dgm:pt>
    <dgm:pt modelId="{D30E298F-4BB5-428E-8950-4FD9545B0660}" type="pres">
      <dgm:prSet presAssocID="{EF52FD98-AC21-4895-885B-9DA14BA21676}" presName="hierChild4" presStyleCnt="0"/>
      <dgm:spPr/>
    </dgm:pt>
    <dgm:pt modelId="{01C998D3-B8E1-4821-817A-83ED40BF7004}" type="pres">
      <dgm:prSet presAssocID="{EF52FD98-AC21-4895-885B-9DA14BA21676}" presName="hierChild5" presStyleCnt="0"/>
      <dgm:spPr/>
    </dgm:pt>
    <dgm:pt modelId="{767CF8EC-A71E-4BB4-8A52-0E1A9BB0FAF7}" type="pres">
      <dgm:prSet presAssocID="{0E7F751D-A378-4F53-9760-9D2052A7D351}" presName="Name37" presStyleLbl="parChTrans1D2" presStyleIdx="4" presStyleCnt="8"/>
      <dgm:spPr/>
    </dgm:pt>
    <dgm:pt modelId="{6AAA5899-6048-4F6F-A137-FF6E8A2CE9A2}" type="pres">
      <dgm:prSet presAssocID="{FBF28751-28B3-40D2-8956-C86ADB754B38}" presName="hierRoot2" presStyleCnt="0">
        <dgm:presLayoutVars>
          <dgm:hierBranch val="init"/>
        </dgm:presLayoutVars>
      </dgm:prSet>
      <dgm:spPr/>
    </dgm:pt>
    <dgm:pt modelId="{8DD8520E-4097-4B81-AD2C-D88AD953E78D}" type="pres">
      <dgm:prSet presAssocID="{FBF28751-28B3-40D2-8956-C86ADB754B38}" presName="rootComposite" presStyleCnt="0"/>
      <dgm:spPr/>
    </dgm:pt>
    <dgm:pt modelId="{FDAF04A7-CE92-4749-8959-99A86B61C931}" type="pres">
      <dgm:prSet presAssocID="{FBF28751-28B3-40D2-8956-C86ADB754B38}" presName="rootText" presStyleLbl="node2" presStyleIdx="4" presStyleCnt="7" custScaleX="113165" custScaleY="161432">
        <dgm:presLayoutVars>
          <dgm:chPref val="3"/>
        </dgm:presLayoutVars>
      </dgm:prSet>
      <dgm:spPr/>
    </dgm:pt>
    <dgm:pt modelId="{8C60DE74-BCA0-4EC4-B525-0268F5669C32}" type="pres">
      <dgm:prSet presAssocID="{FBF28751-28B3-40D2-8956-C86ADB754B38}" presName="rootConnector" presStyleLbl="node2" presStyleIdx="4" presStyleCnt="7"/>
      <dgm:spPr/>
    </dgm:pt>
    <dgm:pt modelId="{147E1014-816E-4C5E-864B-17E7404311EB}" type="pres">
      <dgm:prSet presAssocID="{FBF28751-28B3-40D2-8956-C86ADB754B38}" presName="hierChild4" presStyleCnt="0"/>
      <dgm:spPr/>
    </dgm:pt>
    <dgm:pt modelId="{C93DBB14-53A8-4227-AEDB-2C18B6D66910}" type="pres">
      <dgm:prSet presAssocID="{FBF28751-28B3-40D2-8956-C86ADB754B38}" presName="hierChild5" presStyleCnt="0"/>
      <dgm:spPr/>
    </dgm:pt>
    <dgm:pt modelId="{0B7D6B1E-4BFF-4AA2-A400-39EE97C496B3}" type="pres">
      <dgm:prSet presAssocID="{4EB11437-59CA-4686-8241-871E0070A26C}" presName="Name37" presStyleLbl="parChTrans1D2" presStyleIdx="5" presStyleCnt="8"/>
      <dgm:spPr/>
    </dgm:pt>
    <dgm:pt modelId="{38CB0788-B576-4020-9257-9281EC2FAB4E}" type="pres">
      <dgm:prSet presAssocID="{EF40764D-390C-4602-B655-D9E82829E761}" presName="hierRoot2" presStyleCnt="0">
        <dgm:presLayoutVars>
          <dgm:hierBranch val="init"/>
        </dgm:presLayoutVars>
      </dgm:prSet>
      <dgm:spPr/>
    </dgm:pt>
    <dgm:pt modelId="{1C6AC384-3388-4BEA-B0B5-36F23E284FD1}" type="pres">
      <dgm:prSet presAssocID="{EF40764D-390C-4602-B655-D9E82829E761}" presName="rootComposite" presStyleCnt="0"/>
      <dgm:spPr/>
    </dgm:pt>
    <dgm:pt modelId="{7DC18CA9-BF85-433F-89C4-A83C1A8D666F}" type="pres">
      <dgm:prSet presAssocID="{EF40764D-390C-4602-B655-D9E82829E761}" presName="rootText" presStyleLbl="node2" presStyleIdx="5" presStyleCnt="7" custScaleY="161431">
        <dgm:presLayoutVars>
          <dgm:chPref val="3"/>
        </dgm:presLayoutVars>
      </dgm:prSet>
      <dgm:spPr/>
    </dgm:pt>
    <dgm:pt modelId="{4FDF7F79-6074-49BC-8077-4DDB677C43C4}" type="pres">
      <dgm:prSet presAssocID="{EF40764D-390C-4602-B655-D9E82829E761}" presName="rootConnector" presStyleLbl="node2" presStyleIdx="5" presStyleCnt="7"/>
      <dgm:spPr/>
    </dgm:pt>
    <dgm:pt modelId="{E847CE1E-542E-4195-8570-045DE116397A}" type="pres">
      <dgm:prSet presAssocID="{EF40764D-390C-4602-B655-D9E82829E761}" presName="hierChild4" presStyleCnt="0"/>
      <dgm:spPr/>
    </dgm:pt>
    <dgm:pt modelId="{F8A98F48-460D-4782-A780-FE154EDE06DE}" type="pres">
      <dgm:prSet presAssocID="{EF40764D-390C-4602-B655-D9E82829E761}" presName="hierChild5" presStyleCnt="0"/>
      <dgm:spPr/>
    </dgm:pt>
    <dgm:pt modelId="{285DA276-ECAA-4539-8CA3-C73756FCE007}" type="pres">
      <dgm:prSet presAssocID="{0B292110-97D6-42F4-BC92-11166ABD4024}" presName="Name37" presStyleLbl="parChTrans1D2" presStyleIdx="6" presStyleCnt="8"/>
      <dgm:spPr/>
    </dgm:pt>
    <dgm:pt modelId="{F8B09AE3-E89F-4AE7-B693-84AA0EED0A1D}" type="pres">
      <dgm:prSet presAssocID="{21BF324E-3D8D-4D9D-8CD9-F589D87723F2}" presName="hierRoot2" presStyleCnt="0">
        <dgm:presLayoutVars>
          <dgm:hierBranch val="init"/>
        </dgm:presLayoutVars>
      </dgm:prSet>
      <dgm:spPr/>
    </dgm:pt>
    <dgm:pt modelId="{74BE7FF0-3BAA-4A66-998A-BD769774EC6D}" type="pres">
      <dgm:prSet presAssocID="{21BF324E-3D8D-4D9D-8CD9-F589D87723F2}" presName="rootComposite" presStyleCnt="0"/>
      <dgm:spPr/>
    </dgm:pt>
    <dgm:pt modelId="{5E4D7B7B-6C21-4908-9BE8-05A1999E561F}" type="pres">
      <dgm:prSet presAssocID="{21BF324E-3D8D-4D9D-8CD9-F589D87723F2}" presName="rootText" presStyleLbl="node2" presStyleIdx="6" presStyleCnt="7" custScaleY="155347">
        <dgm:presLayoutVars>
          <dgm:chPref val="3"/>
        </dgm:presLayoutVars>
      </dgm:prSet>
      <dgm:spPr/>
    </dgm:pt>
    <dgm:pt modelId="{20C3961E-0F76-4AA5-9A0D-C58633C91DDD}" type="pres">
      <dgm:prSet presAssocID="{21BF324E-3D8D-4D9D-8CD9-F589D87723F2}" presName="rootConnector" presStyleLbl="node2" presStyleIdx="6" presStyleCnt="7"/>
      <dgm:spPr/>
    </dgm:pt>
    <dgm:pt modelId="{CAD0A092-8BB9-43F4-B242-B6723E4119C3}" type="pres">
      <dgm:prSet presAssocID="{21BF324E-3D8D-4D9D-8CD9-F589D87723F2}" presName="hierChild4" presStyleCnt="0"/>
      <dgm:spPr/>
    </dgm:pt>
    <dgm:pt modelId="{C399C1E1-779D-4470-9866-094F5313DFEA}" type="pres">
      <dgm:prSet presAssocID="{21BF324E-3D8D-4D9D-8CD9-F589D87723F2}" presName="hierChild5" presStyleCnt="0"/>
      <dgm:spPr/>
    </dgm:pt>
    <dgm:pt modelId="{74BF37EB-1703-438C-B4B0-183741CE85F3}" type="pres">
      <dgm:prSet presAssocID="{8648A6C9-838F-4D6A-A094-C198B784FB1C}" presName="hierChild3" presStyleCnt="0"/>
      <dgm:spPr/>
    </dgm:pt>
    <dgm:pt modelId="{109A9D20-0F7D-4F5C-A317-F36EBD094A8A}" type="pres">
      <dgm:prSet presAssocID="{4E1B58ED-B113-40A0-A068-0E62ABEC6CD5}" presName="Name111" presStyleLbl="parChTrans1D2" presStyleIdx="7" presStyleCnt="8"/>
      <dgm:spPr/>
    </dgm:pt>
    <dgm:pt modelId="{92542BDD-4DBA-465C-BB4A-7A451CEF5C5B}" type="pres">
      <dgm:prSet presAssocID="{19890046-A4AA-416F-83E0-2EF689544EB4}" presName="hierRoot3" presStyleCnt="0">
        <dgm:presLayoutVars>
          <dgm:hierBranch val="init"/>
        </dgm:presLayoutVars>
      </dgm:prSet>
      <dgm:spPr/>
    </dgm:pt>
    <dgm:pt modelId="{12EF48F1-8607-41F3-A2F0-B20C39E7B5C8}" type="pres">
      <dgm:prSet presAssocID="{19890046-A4AA-416F-83E0-2EF689544EB4}" presName="rootComposite3" presStyleCnt="0"/>
      <dgm:spPr/>
    </dgm:pt>
    <dgm:pt modelId="{7CDDB821-F53F-45FA-A9D8-FB5072675F81}" type="pres">
      <dgm:prSet presAssocID="{19890046-A4AA-416F-83E0-2EF689544EB4}" presName="rootText3" presStyleLbl="asst1" presStyleIdx="0" presStyleCnt="1" custScaleX="117159" custScaleY="146336">
        <dgm:presLayoutVars>
          <dgm:chPref val="3"/>
        </dgm:presLayoutVars>
      </dgm:prSet>
      <dgm:spPr/>
    </dgm:pt>
    <dgm:pt modelId="{F61C2B09-AF72-4FA4-A7B5-DF8AC1EABCFD}" type="pres">
      <dgm:prSet presAssocID="{19890046-A4AA-416F-83E0-2EF689544EB4}" presName="rootConnector3" presStyleLbl="asst1" presStyleIdx="0" presStyleCnt="1"/>
      <dgm:spPr/>
    </dgm:pt>
    <dgm:pt modelId="{4E6B4037-AA17-4E75-9301-A3A108CA92FA}" type="pres">
      <dgm:prSet presAssocID="{19890046-A4AA-416F-83E0-2EF689544EB4}" presName="hierChild6" presStyleCnt="0"/>
      <dgm:spPr/>
    </dgm:pt>
    <dgm:pt modelId="{A55FF35F-57D8-4DFC-81FE-402AE4E71AA8}" type="pres">
      <dgm:prSet presAssocID="{19890046-A4AA-416F-83E0-2EF689544EB4}" presName="hierChild7" presStyleCnt="0"/>
      <dgm:spPr/>
    </dgm:pt>
  </dgm:ptLst>
  <dgm:cxnLst>
    <dgm:cxn modelId="{5B8AD103-459F-49CF-9B17-1A23AA19A843}" type="presOf" srcId="{21BF324E-3D8D-4D9D-8CD9-F589D87723F2}" destId="{5E4D7B7B-6C21-4908-9BE8-05A1999E561F}" srcOrd="0" destOrd="0" presId="urn:microsoft.com/office/officeart/2005/8/layout/orgChart1"/>
    <dgm:cxn modelId="{3D935904-5256-49B3-9BB7-6EC72E5313EF}" type="presOf" srcId="{0B292110-97D6-42F4-BC92-11166ABD4024}" destId="{285DA276-ECAA-4539-8CA3-C73756FCE007}" srcOrd="0" destOrd="0" presId="urn:microsoft.com/office/officeart/2005/8/layout/orgChart1"/>
    <dgm:cxn modelId="{9343BD09-9776-4F30-857B-A87C9B52C156}" type="presOf" srcId="{EF40764D-390C-4602-B655-D9E82829E761}" destId="{4FDF7F79-6074-49BC-8077-4DDB677C43C4}" srcOrd="1" destOrd="0" presId="urn:microsoft.com/office/officeart/2005/8/layout/orgChart1"/>
    <dgm:cxn modelId="{ED1BAE1E-42FB-4659-9E3B-DF4D25B39081}" type="presOf" srcId="{21BF324E-3D8D-4D9D-8CD9-F589D87723F2}" destId="{20C3961E-0F76-4AA5-9A0D-C58633C91DDD}" srcOrd="1" destOrd="0" presId="urn:microsoft.com/office/officeart/2005/8/layout/orgChart1"/>
    <dgm:cxn modelId="{66E7DF35-C7CF-45C4-9CAE-FC4FE651ECCA}" srcId="{8648A6C9-838F-4D6A-A094-C198B784FB1C}" destId="{A12F610C-04B6-493E-8402-844110CE2954}" srcOrd="2" destOrd="0" parTransId="{B646D081-1D9B-49CA-84DF-F256D6561592}" sibTransId="{1913B0CC-C0B6-4DCD-9DB3-0AF227207369}"/>
    <dgm:cxn modelId="{A7B52336-7E8B-4290-B981-11A14315D1BA}" type="presOf" srcId="{EF40764D-390C-4602-B655-D9E82829E761}" destId="{7DC18CA9-BF85-433F-89C4-A83C1A8D666F}" srcOrd="0" destOrd="0" presId="urn:microsoft.com/office/officeart/2005/8/layout/orgChart1"/>
    <dgm:cxn modelId="{C162783B-4644-47B2-B1C0-0F3EB6170D47}" type="presOf" srcId="{A12F610C-04B6-493E-8402-844110CE2954}" destId="{3E7E5433-8601-4214-84DF-D476B53CFDD1}" srcOrd="1" destOrd="0" presId="urn:microsoft.com/office/officeart/2005/8/layout/orgChart1"/>
    <dgm:cxn modelId="{C4C47D3F-A11C-41EA-A6E0-022A903B09BC}" type="presOf" srcId="{FBF28751-28B3-40D2-8956-C86ADB754B38}" destId="{FDAF04A7-CE92-4749-8959-99A86B61C931}" srcOrd="0" destOrd="0" presId="urn:microsoft.com/office/officeart/2005/8/layout/orgChart1"/>
    <dgm:cxn modelId="{DC141145-F32F-4ECE-B14E-C83BBFB0A13F}" srcId="{8648A6C9-838F-4D6A-A094-C198B784FB1C}" destId="{21BF324E-3D8D-4D9D-8CD9-F589D87723F2}" srcOrd="7" destOrd="0" parTransId="{0B292110-97D6-42F4-BC92-11166ABD4024}" sibTransId="{42140C4A-D246-468B-AEB2-B53DED06751B}"/>
    <dgm:cxn modelId="{C3614665-D008-4F3C-AE26-3CE5D5368F94}" type="presOf" srcId="{19890046-A4AA-416F-83E0-2EF689544EB4}" destId="{F61C2B09-AF72-4FA4-A7B5-DF8AC1EABCFD}" srcOrd="1" destOrd="0" presId="urn:microsoft.com/office/officeart/2005/8/layout/orgChart1"/>
    <dgm:cxn modelId="{B9D61A67-24C8-40F2-A867-7B193248C1F3}" type="presOf" srcId="{19890046-A4AA-416F-83E0-2EF689544EB4}" destId="{7CDDB821-F53F-45FA-A9D8-FB5072675F81}" srcOrd="0" destOrd="0" presId="urn:microsoft.com/office/officeart/2005/8/layout/orgChart1"/>
    <dgm:cxn modelId="{07726267-5D95-42EC-BD2E-D4A8EBA03142}" type="presOf" srcId="{0E7F751D-A378-4F53-9760-9D2052A7D351}" destId="{767CF8EC-A71E-4BB4-8A52-0E1A9BB0FAF7}" srcOrd="0" destOrd="0" presId="urn:microsoft.com/office/officeart/2005/8/layout/orgChart1"/>
    <dgm:cxn modelId="{BD861F6A-B48F-4996-BB75-76A3DEA1EB17}" srcId="{8648A6C9-838F-4D6A-A094-C198B784FB1C}" destId="{EF40764D-390C-4602-B655-D9E82829E761}" srcOrd="6" destOrd="0" parTransId="{4EB11437-59CA-4686-8241-871E0070A26C}" sibTransId="{0C04B2CC-ECD4-49A5-9E0C-7B1A56CF6C89}"/>
    <dgm:cxn modelId="{E6C7E64F-1BB5-4003-B13D-EF757FB7557E}" type="presOf" srcId="{8648A6C9-838F-4D6A-A094-C198B784FB1C}" destId="{47F13475-DB31-4C54-B08B-4587ACDD96D2}" srcOrd="1" destOrd="0" presId="urn:microsoft.com/office/officeart/2005/8/layout/orgChart1"/>
    <dgm:cxn modelId="{0087F856-F4BC-4599-AB70-87BFD8B728F4}" type="presOf" srcId="{8648A6C9-838F-4D6A-A094-C198B784FB1C}" destId="{BEB3ADA2-2508-4BF2-95FC-043F703A04FF}" srcOrd="0" destOrd="0" presId="urn:microsoft.com/office/officeart/2005/8/layout/orgChart1"/>
    <dgm:cxn modelId="{4E5E6A79-55D8-43A2-A45F-385BAB7F7C50}" type="presOf" srcId="{B646D081-1D9B-49CA-84DF-F256D6561592}" destId="{754C514D-A9D7-4B75-B696-C56BE26E920F}" srcOrd="0" destOrd="0" presId="urn:microsoft.com/office/officeart/2005/8/layout/orgChart1"/>
    <dgm:cxn modelId="{3080537D-D619-4888-84FF-F291A5BC4BDB}" type="presOf" srcId="{4EB11437-59CA-4686-8241-871E0070A26C}" destId="{0B7D6B1E-4BFF-4AA2-A400-39EE97C496B3}" srcOrd="0" destOrd="0" presId="urn:microsoft.com/office/officeart/2005/8/layout/orgChart1"/>
    <dgm:cxn modelId="{5169007F-0C69-4E94-932B-E152D3F099EF}" srcId="{8648A6C9-838F-4D6A-A094-C198B784FB1C}" destId="{C20E5519-DA1F-4171-A093-221519739C35}" srcOrd="3" destOrd="0" parTransId="{7B6A07DF-22EB-4FC1-98E0-12B661DD8556}" sibTransId="{DF0F2C9D-EE9B-4EC1-A568-684A5A2DEDF2}"/>
    <dgm:cxn modelId="{851B8E85-B72F-4E8F-BC40-00056BC68BBA}" type="presOf" srcId="{EF990735-575C-4DF0-AA36-D64BBC49A6E4}" destId="{DF0AE5B5-EF95-434E-94EB-73BDE3FD2528}" srcOrd="1" destOrd="0" presId="urn:microsoft.com/office/officeart/2005/8/layout/orgChart1"/>
    <dgm:cxn modelId="{6EAB538D-2E98-4CDD-8A2C-DE6797DB8458}" type="presOf" srcId="{C20E5519-DA1F-4171-A093-221519739C35}" destId="{0DC68243-D93C-44CE-B09D-D9FE72EE5C43}" srcOrd="1" destOrd="0" presId="urn:microsoft.com/office/officeart/2005/8/layout/orgChart1"/>
    <dgm:cxn modelId="{91D34C9D-508F-482C-AE56-815EA5228656}" type="presOf" srcId="{FAE5EF1C-C453-4DF0-A182-C93C043ED5F4}" destId="{116A29F7-A916-4BD5-8786-D947E7C52135}" srcOrd="0" destOrd="0" presId="urn:microsoft.com/office/officeart/2005/8/layout/orgChart1"/>
    <dgm:cxn modelId="{330891A4-6FAD-492F-B2A1-6FA5C69A8AFA}" type="presOf" srcId="{8A7AA758-BE1B-4BF5-A78C-C44EF1E8EC75}" destId="{C6411330-6B82-4E2F-920D-D1410A99D659}" srcOrd="0" destOrd="0" presId="urn:microsoft.com/office/officeart/2005/8/layout/orgChart1"/>
    <dgm:cxn modelId="{F1D041AB-D1B3-40E6-82D5-3FC63B359A34}" type="presOf" srcId="{A12F610C-04B6-493E-8402-844110CE2954}" destId="{C04D976B-0D30-41AF-9E94-840630D5E188}" srcOrd="0" destOrd="0" presId="urn:microsoft.com/office/officeart/2005/8/layout/orgChart1"/>
    <dgm:cxn modelId="{800E26BA-B640-4217-BAEE-EAF9DC111C1E}" srcId="{8648A6C9-838F-4D6A-A094-C198B784FB1C}" destId="{EF52FD98-AC21-4895-885B-9DA14BA21676}" srcOrd="4" destOrd="0" parTransId="{A39488C2-E367-453A-8BF7-6BEA92232C46}" sibTransId="{D99E7618-840E-444F-A11C-A22DA23ECE8B}"/>
    <dgm:cxn modelId="{4EC419C0-3221-44A6-825C-CD78154C3264}" type="presOf" srcId="{7B6A07DF-22EB-4FC1-98E0-12B661DD8556}" destId="{C097D3FC-1091-4118-AE0D-1FA9C37EFAC4}" srcOrd="0" destOrd="0" presId="urn:microsoft.com/office/officeart/2005/8/layout/orgChart1"/>
    <dgm:cxn modelId="{2771A0C0-86BE-4CF2-9AD6-D3E134BD8CE8}" type="presOf" srcId="{EF52FD98-AC21-4895-885B-9DA14BA21676}" destId="{08FB3ED1-FBAE-4AB8-BF25-54808271DCA6}" srcOrd="0" destOrd="0" presId="urn:microsoft.com/office/officeart/2005/8/layout/orgChart1"/>
    <dgm:cxn modelId="{1CCFC7C7-BBBE-45CB-B98B-7E1DF671445D}" srcId="{FAE5EF1C-C453-4DF0-A182-C93C043ED5F4}" destId="{8648A6C9-838F-4D6A-A094-C198B784FB1C}" srcOrd="0" destOrd="0" parTransId="{18055F97-1F55-4521-9473-8CC95AE58346}" sibTransId="{C75B27D8-D493-499E-8C13-BAF3249BECC4}"/>
    <dgm:cxn modelId="{12ADCFCC-7B20-4DFA-8595-971B99E2DB67}" srcId="{8648A6C9-838F-4D6A-A094-C198B784FB1C}" destId="{19890046-A4AA-416F-83E0-2EF689544EB4}" srcOrd="0" destOrd="0" parTransId="{4E1B58ED-B113-40A0-A068-0E62ABEC6CD5}" sibTransId="{4CAEFF13-6A04-4542-A1E4-8CDE9953E30B}"/>
    <dgm:cxn modelId="{D51EB6D5-E423-4504-A7C4-EB9341D06750}" srcId="{8648A6C9-838F-4D6A-A094-C198B784FB1C}" destId="{FBF28751-28B3-40D2-8956-C86ADB754B38}" srcOrd="5" destOrd="0" parTransId="{0E7F751D-A378-4F53-9760-9D2052A7D351}" sibTransId="{4742B6AA-F879-43AF-A053-B3C808C9A75C}"/>
    <dgm:cxn modelId="{A5B2DAE9-509F-4955-AB52-725C146D954D}" type="presOf" srcId="{C20E5519-DA1F-4171-A093-221519739C35}" destId="{C6EC5D3C-9AB0-4359-82AD-57D6855A3F45}" srcOrd="0" destOrd="0" presId="urn:microsoft.com/office/officeart/2005/8/layout/orgChart1"/>
    <dgm:cxn modelId="{5F770FF5-D16F-47C6-B7EA-170DB822796F}" type="presOf" srcId="{A39488C2-E367-453A-8BF7-6BEA92232C46}" destId="{A97C7820-F91F-4720-B065-408527156F51}" srcOrd="0" destOrd="0" presId="urn:microsoft.com/office/officeart/2005/8/layout/orgChart1"/>
    <dgm:cxn modelId="{7FBA92F5-AD4D-4F35-AA46-042FEC0705E8}" type="presOf" srcId="{4E1B58ED-B113-40A0-A068-0E62ABEC6CD5}" destId="{109A9D20-0F7D-4F5C-A317-F36EBD094A8A}" srcOrd="0" destOrd="0" presId="urn:microsoft.com/office/officeart/2005/8/layout/orgChart1"/>
    <dgm:cxn modelId="{F14876F6-2B2D-4A76-86CC-929213C23716}" type="presOf" srcId="{FBF28751-28B3-40D2-8956-C86ADB754B38}" destId="{8C60DE74-BCA0-4EC4-B525-0268F5669C32}" srcOrd="1" destOrd="0" presId="urn:microsoft.com/office/officeart/2005/8/layout/orgChart1"/>
    <dgm:cxn modelId="{7655EBF6-3AF6-4DFD-A972-9DDE56ADBAD9}" srcId="{8648A6C9-838F-4D6A-A094-C198B784FB1C}" destId="{EF990735-575C-4DF0-AA36-D64BBC49A6E4}" srcOrd="1" destOrd="0" parTransId="{8A7AA758-BE1B-4BF5-A78C-C44EF1E8EC75}" sibTransId="{2E4F30CD-42C4-448B-8801-F14CAA310217}"/>
    <dgm:cxn modelId="{A62D25FA-3B6F-49D5-A136-5351867D8161}" type="presOf" srcId="{EF990735-575C-4DF0-AA36-D64BBC49A6E4}" destId="{8BACCDA5-7052-4354-8959-A972235D59E7}" srcOrd="0" destOrd="0" presId="urn:microsoft.com/office/officeart/2005/8/layout/orgChart1"/>
    <dgm:cxn modelId="{6DB3D4FF-D6E3-4241-874A-1FE7EF8EBB56}" type="presOf" srcId="{EF52FD98-AC21-4895-885B-9DA14BA21676}" destId="{2E673349-BE84-4B65-B8DF-010DE0DA989B}" srcOrd="1" destOrd="0" presId="urn:microsoft.com/office/officeart/2005/8/layout/orgChart1"/>
    <dgm:cxn modelId="{7158E214-40E3-4E31-A7EA-9B7F22C7A7B8}" type="presParOf" srcId="{116A29F7-A916-4BD5-8786-D947E7C52135}" destId="{37F77B4D-FCB0-4028-BDB9-4DFEB921D2F5}" srcOrd="0" destOrd="0" presId="urn:microsoft.com/office/officeart/2005/8/layout/orgChart1"/>
    <dgm:cxn modelId="{10D87BB0-60B2-4853-9C73-5B72483466AD}" type="presParOf" srcId="{37F77B4D-FCB0-4028-BDB9-4DFEB921D2F5}" destId="{16EA685C-EC24-4492-B595-0F098E72F1DA}" srcOrd="0" destOrd="0" presId="urn:microsoft.com/office/officeart/2005/8/layout/orgChart1"/>
    <dgm:cxn modelId="{542F918C-9651-4D5F-B4E0-A90C3BDD572B}" type="presParOf" srcId="{16EA685C-EC24-4492-B595-0F098E72F1DA}" destId="{BEB3ADA2-2508-4BF2-95FC-043F703A04FF}" srcOrd="0" destOrd="0" presId="urn:microsoft.com/office/officeart/2005/8/layout/orgChart1"/>
    <dgm:cxn modelId="{A85A348F-48AC-449B-B250-765B6CFA3C8B}" type="presParOf" srcId="{16EA685C-EC24-4492-B595-0F098E72F1DA}" destId="{47F13475-DB31-4C54-B08B-4587ACDD96D2}" srcOrd="1" destOrd="0" presId="urn:microsoft.com/office/officeart/2005/8/layout/orgChart1"/>
    <dgm:cxn modelId="{7B7BCD93-C452-4D39-A82B-7B9BC1EBD52C}" type="presParOf" srcId="{37F77B4D-FCB0-4028-BDB9-4DFEB921D2F5}" destId="{51627D20-EAD6-4F92-B4B1-B72B45096192}" srcOrd="1" destOrd="0" presId="urn:microsoft.com/office/officeart/2005/8/layout/orgChart1"/>
    <dgm:cxn modelId="{F7844EFA-D1BE-4FD7-9031-2252DF3A4547}" type="presParOf" srcId="{51627D20-EAD6-4F92-B4B1-B72B45096192}" destId="{C6411330-6B82-4E2F-920D-D1410A99D659}" srcOrd="0" destOrd="0" presId="urn:microsoft.com/office/officeart/2005/8/layout/orgChart1"/>
    <dgm:cxn modelId="{2C93E440-365A-48E6-BB9F-27D5873D4635}" type="presParOf" srcId="{51627D20-EAD6-4F92-B4B1-B72B45096192}" destId="{93E7C22C-CD2C-4994-B05A-B3761B99C4F6}" srcOrd="1" destOrd="0" presId="urn:microsoft.com/office/officeart/2005/8/layout/orgChart1"/>
    <dgm:cxn modelId="{04B85E6B-A1DF-42EC-A5EE-C68C876839B4}" type="presParOf" srcId="{93E7C22C-CD2C-4994-B05A-B3761B99C4F6}" destId="{B1E78E15-AF65-4899-815D-71C65051FE8E}" srcOrd="0" destOrd="0" presId="urn:microsoft.com/office/officeart/2005/8/layout/orgChart1"/>
    <dgm:cxn modelId="{B5C662DC-3B42-45D2-A0D2-CF653BA69C0D}" type="presParOf" srcId="{B1E78E15-AF65-4899-815D-71C65051FE8E}" destId="{8BACCDA5-7052-4354-8959-A972235D59E7}" srcOrd="0" destOrd="0" presId="urn:microsoft.com/office/officeart/2005/8/layout/orgChart1"/>
    <dgm:cxn modelId="{81890ED6-3F4A-4B6B-94F3-49A1489744E6}" type="presParOf" srcId="{B1E78E15-AF65-4899-815D-71C65051FE8E}" destId="{DF0AE5B5-EF95-434E-94EB-73BDE3FD2528}" srcOrd="1" destOrd="0" presId="urn:microsoft.com/office/officeart/2005/8/layout/orgChart1"/>
    <dgm:cxn modelId="{AAC01C9C-117B-4C86-8A62-99CAC3283FAB}" type="presParOf" srcId="{93E7C22C-CD2C-4994-B05A-B3761B99C4F6}" destId="{6B8FC99D-3C6B-4EF0-BBDE-6D7D3ED03373}" srcOrd="1" destOrd="0" presId="urn:microsoft.com/office/officeart/2005/8/layout/orgChart1"/>
    <dgm:cxn modelId="{B13A729C-108D-4D1F-A156-7BA0535E7BDE}" type="presParOf" srcId="{93E7C22C-CD2C-4994-B05A-B3761B99C4F6}" destId="{B9E2D43C-8AAD-4D24-9B03-4A967AED31F9}" srcOrd="2" destOrd="0" presId="urn:microsoft.com/office/officeart/2005/8/layout/orgChart1"/>
    <dgm:cxn modelId="{77506E30-F11E-49D6-9D88-76A341D2C3EE}" type="presParOf" srcId="{51627D20-EAD6-4F92-B4B1-B72B45096192}" destId="{754C514D-A9D7-4B75-B696-C56BE26E920F}" srcOrd="2" destOrd="0" presId="urn:microsoft.com/office/officeart/2005/8/layout/orgChart1"/>
    <dgm:cxn modelId="{AA9650A1-C220-42B6-BDB8-1228448FE6B7}" type="presParOf" srcId="{51627D20-EAD6-4F92-B4B1-B72B45096192}" destId="{ABF56394-869D-4617-8226-93943A34400C}" srcOrd="3" destOrd="0" presId="urn:microsoft.com/office/officeart/2005/8/layout/orgChart1"/>
    <dgm:cxn modelId="{A985AD13-40B9-44FB-8682-6A60F3C77AC4}" type="presParOf" srcId="{ABF56394-869D-4617-8226-93943A34400C}" destId="{60BB1969-33A6-4F50-A9D5-C97CC4892EA3}" srcOrd="0" destOrd="0" presId="urn:microsoft.com/office/officeart/2005/8/layout/orgChart1"/>
    <dgm:cxn modelId="{F66F4D43-6ABE-4123-B884-A4EF51F1464A}" type="presParOf" srcId="{60BB1969-33A6-4F50-A9D5-C97CC4892EA3}" destId="{C04D976B-0D30-41AF-9E94-840630D5E188}" srcOrd="0" destOrd="0" presId="urn:microsoft.com/office/officeart/2005/8/layout/orgChart1"/>
    <dgm:cxn modelId="{8933950B-BEAF-4F5C-9D9C-0F5E55CE45AE}" type="presParOf" srcId="{60BB1969-33A6-4F50-A9D5-C97CC4892EA3}" destId="{3E7E5433-8601-4214-84DF-D476B53CFDD1}" srcOrd="1" destOrd="0" presId="urn:microsoft.com/office/officeart/2005/8/layout/orgChart1"/>
    <dgm:cxn modelId="{9E88E8C4-5E36-488A-BCE8-A12246066923}" type="presParOf" srcId="{ABF56394-869D-4617-8226-93943A34400C}" destId="{623CF6B4-479C-40B8-B369-0EE9BE565A0F}" srcOrd="1" destOrd="0" presId="urn:microsoft.com/office/officeart/2005/8/layout/orgChart1"/>
    <dgm:cxn modelId="{3B41C99C-22E4-4EE6-AF70-674DDD2CF8D2}" type="presParOf" srcId="{ABF56394-869D-4617-8226-93943A34400C}" destId="{E2066F29-AC27-4CE1-8D67-BFB5677CE724}" srcOrd="2" destOrd="0" presId="urn:microsoft.com/office/officeart/2005/8/layout/orgChart1"/>
    <dgm:cxn modelId="{EBAF7D64-ADFA-4548-81BA-498D0E68812E}" type="presParOf" srcId="{51627D20-EAD6-4F92-B4B1-B72B45096192}" destId="{C097D3FC-1091-4118-AE0D-1FA9C37EFAC4}" srcOrd="4" destOrd="0" presId="urn:microsoft.com/office/officeart/2005/8/layout/orgChart1"/>
    <dgm:cxn modelId="{8E6C7915-2AEE-47FF-8FE7-AE766D46F1AA}" type="presParOf" srcId="{51627D20-EAD6-4F92-B4B1-B72B45096192}" destId="{1B664960-27E4-4F05-BEF3-1BBCEF10FCAD}" srcOrd="5" destOrd="0" presId="urn:microsoft.com/office/officeart/2005/8/layout/orgChart1"/>
    <dgm:cxn modelId="{1ECC5612-A3CE-4BB9-A35E-FAF89A68B8BE}" type="presParOf" srcId="{1B664960-27E4-4F05-BEF3-1BBCEF10FCAD}" destId="{73F41E6B-0EFD-4552-9FC5-318945E51652}" srcOrd="0" destOrd="0" presId="urn:microsoft.com/office/officeart/2005/8/layout/orgChart1"/>
    <dgm:cxn modelId="{395E283F-33F0-442C-8A60-0D03865E3C05}" type="presParOf" srcId="{73F41E6B-0EFD-4552-9FC5-318945E51652}" destId="{C6EC5D3C-9AB0-4359-82AD-57D6855A3F45}" srcOrd="0" destOrd="0" presId="urn:microsoft.com/office/officeart/2005/8/layout/orgChart1"/>
    <dgm:cxn modelId="{4E30E27A-B5F1-4B64-8C22-8C8BA4C0576D}" type="presParOf" srcId="{73F41E6B-0EFD-4552-9FC5-318945E51652}" destId="{0DC68243-D93C-44CE-B09D-D9FE72EE5C43}" srcOrd="1" destOrd="0" presId="urn:microsoft.com/office/officeart/2005/8/layout/orgChart1"/>
    <dgm:cxn modelId="{D2B79863-BE07-4687-A02B-953A887859EF}" type="presParOf" srcId="{1B664960-27E4-4F05-BEF3-1BBCEF10FCAD}" destId="{8BA999E7-E417-4A82-AADD-F0DA1C9DAC67}" srcOrd="1" destOrd="0" presId="urn:microsoft.com/office/officeart/2005/8/layout/orgChart1"/>
    <dgm:cxn modelId="{4D7481BA-8BF9-430D-9D6B-54D7CC13EEA2}" type="presParOf" srcId="{1B664960-27E4-4F05-BEF3-1BBCEF10FCAD}" destId="{E150FDF8-D82C-402E-9FF5-891D9DB18934}" srcOrd="2" destOrd="0" presId="urn:microsoft.com/office/officeart/2005/8/layout/orgChart1"/>
    <dgm:cxn modelId="{00935323-DA41-4DB7-BF1E-8C07D89E5E3B}" type="presParOf" srcId="{51627D20-EAD6-4F92-B4B1-B72B45096192}" destId="{A97C7820-F91F-4720-B065-408527156F51}" srcOrd="6" destOrd="0" presId="urn:microsoft.com/office/officeart/2005/8/layout/orgChart1"/>
    <dgm:cxn modelId="{DD184A48-5888-4B24-BFC2-705918808B89}" type="presParOf" srcId="{51627D20-EAD6-4F92-B4B1-B72B45096192}" destId="{56E1071E-B05E-4411-AEF3-19E7C7D5E9A6}" srcOrd="7" destOrd="0" presId="urn:microsoft.com/office/officeart/2005/8/layout/orgChart1"/>
    <dgm:cxn modelId="{A66C4C21-FD01-4E4F-99E7-44D26849D29D}" type="presParOf" srcId="{56E1071E-B05E-4411-AEF3-19E7C7D5E9A6}" destId="{6BFF7E13-4C55-40DD-964E-94FC29E68FF3}" srcOrd="0" destOrd="0" presId="urn:microsoft.com/office/officeart/2005/8/layout/orgChart1"/>
    <dgm:cxn modelId="{965B3601-6C9A-46DE-B985-9F6BFEE1CC19}" type="presParOf" srcId="{6BFF7E13-4C55-40DD-964E-94FC29E68FF3}" destId="{08FB3ED1-FBAE-4AB8-BF25-54808271DCA6}" srcOrd="0" destOrd="0" presId="urn:microsoft.com/office/officeart/2005/8/layout/orgChart1"/>
    <dgm:cxn modelId="{10749C8C-225D-4802-A46C-F4E828A5F1B9}" type="presParOf" srcId="{6BFF7E13-4C55-40DD-964E-94FC29E68FF3}" destId="{2E673349-BE84-4B65-B8DF-010DE0DA989B}" srcOrd="1" destOrd="0" presId="urn:microsoft.com/office/officeart/2005/8/layout/orgChart1"/>
    <dgm:cxn modelId="{9AB218DF-66B8-4E8D-B43B-3E729366FD67}" type="presParOf" srcId="{56E1071E-B05E-4411-AEF3-19E7C7D5E9A6}" destId="{D30E298F-4BB5-428E-8950-4FD9545B0660}" srcOrd="1" destOrd="0" presId="urn:microsoft.com/office/officeart/2005/8/layout/orgChart1"/>
    <dgm:cxn modelId="{7DD6AE4B-ED75-46F2-9CFA-146EEE2BA9EA}" type="presParOf" srcId="{56E1071E-B05E-4411-AEF3-19E7C7D5E9A6}" destId="{01C998D3-B8E1-4821-817A-83ED40BF7004}" srcOrd="2" destOrd="0" presId="urn:microsoft.com/office/officeart/2005/8/layout/orgChart1"/>
    <dgm:cxn modelId="{C5BA2E19-5012-4EC7-BE21-E7AE54E950B3}" type="presParOf" srcId="{51627D20-EAD6-4F92-B4B1-B72B45096192}" destId="{767CF8EC-A71E-4BB4-8A52-0E1A9BB0FAF7}" srcOrd="8" destOrd="0" presId="urn:microsoft.com/office/officeart/2005/8/layout/orgChart1"/>
    <dgm:cxn modelId="{FF181925-4257-4349-9657-A9DF641D97DC}" type="presParOf" srcId="{51627D20-EAD6-4F92-B4B1-B72B45096192}" destId="{6AAA5899-6048-4F6F-A137-FF6E8A2CE9A2}" srcOrd="9" destOrd="0" presId="urn:microsoft.com/office/officeart/2005/8/layout/orgChart1"/>
    <dgm:cxn modelId="{3EC42472-0B41-4FDE-B42B-4FD6C578D745}" type="presParOf" srcId="{6AAA5899-6048-4F6F-A137-FF6E8A2CE9A2}" destId="{8DD8520E-4097-4B81-AD2C-D88AD953E78D}" srcOrd="0" destOrd="0" presId="urn:microsoft.com/office/officeart/2005/8/layout/orgChart1"/>
    <dgm:cxn modelId="{ADB157AA-D40B-4320-B8D6-C67E05633836}" type="presParOf" srcId="{8DD8520E-4097-4B81-AD2C-D88AD953E78D}" destId="{FDAF04A7-CE92-4749-8959-99A86B61C931}" srcOrd="0" destOrd="0" presId="urn:microsoft.com/office/officeart/2005/8/layout/orgChart1"/>
    <dgm:cxn modelId="{77D478C2-35D8-4830-82D5-A46132290DD3}" type="presParOf" srcId="{8DD8520E-4097-4B81-AD2C-D88AD953E78D}" destId="{8C60DE74-BCA0-4EC4-B525-0268F5669C32}" srcOrd="1" destOrd="0" presId="urn:microsoft.com/office/officeart/2005/8/layout/orgChart1"/>
    <dgm:cxn modelId="{A934204D-7117-4123-84D8-3451D94F2367}" type="presParOf" srcId="{6AAA5899-6048-4F6F-A137-FF6E8A2CE9A2}" destId="{147E1014-816E-4C5E-864B-17E7404311EB}" srcOrd="1" destOrd="0" presId="urn:microsoft.com/office/officeart/2005/8/layout/orgChart1"/>
    <dgm:cxn modelId="{21F56D38-3FE3-4CE1-823F-7FF78BF3E76D}" type="presParOf" srcId="{6AAA5899-6048-4F6F-A137-FF6E8A2CE9A2}" destId="{C93DBB14-53A8-4227-AEDB-2C18B6D66910}" srcOrd="2" destOrd="0" presId="urn:microsoft.com/office/officeart/2005/8/layout/orgChart1"/>
    <dgm:cxn modelId="{C5361CCD-37A8-4C36-ADBF-7E6EA61BA645}" type="presParOf" srcId="{51627D20-EAD6-4F92-B4B1-B72B45096192}" destId="{0B7D6B1E-4BFF-4AA2-A400-39EE97C496B3}" srcOrd="10" destOrd="0" presId="urn:microsoft.com/office/officeart/2005/8/layout/orgChart1"/>
    <dgm:cxn modelId="{15ABF4D9-4517-4172-9A2F-7F7F7C8A7A7B}" type="presParOf" srcId="{51627D20-EAD6-4F92-B4B1-B72B45096192}" destId="{38CB0788-B576-4020-9257-9281EC2FAB4E}" srcOrd="11" destOrd="0" presId="urn:microsoft.com/office/officeart/2005/8/layout/orgChart1"/>
    <dgm:cxn modelId="{E2FBA44C-186E-474C-A8E1-765045F3C058}" type="presParOf" srcId="{38CB0788-B576-4020-9257-9281EC2FAB4E}" destId="{1C6AC384-3388-4BEA-B0B5-36F23E284FD1}" srcOrd="0" destOrd="0" presId="urn:microsoft.com/office/officeart/2005/8/layout/orgChart1"/>
    <dgm:cxn modelId="{BD066757-05A4-497C-A374-261D4D3EB9A8}" type="presParOf" srcId="{1C6AC384-3388-4BEA-B0B5-36F23E284FD1}" destId="{7DC18CA9-BF85-433F-89C4-A83C1A8D666F}" srcOrd="0" destOrd="0" presId="urn:microsoft.com/office/officeart/2005/8/layout/orgChart1"/>
    <dgm:cxn modelId="{83B29622-F37C-4B8D-9701-8717982DEDDF}" type="presParOf" srcId="{1C6AC384-3388-4BEA-B0B5-36F23E284FD1}" destId="{4FDF7F79-6074-49BC-8077-4DDB677C43C4}" srcOrd="1" destOrd="0" presId="urn:microsoft.com/office/officeart/2005/8/layout/orgChart1"/>
    <dgm:cxn modelId="{973DEFCC-3ADA-4484-B8DF-8A0F5EAF9789}" type="presParOf" srcId="{38CB0788-B576-4020-9257-9281EC2FAB4E}" destId="{E847CE1E-542E-4195-8570-045DE116397A}" srcOrd="1" destOrd="0" presId="urn:microsoft.com/office/officeart/2005/8/layout/orgChart1"/>
    <dgm:cxn modelId="{AC1C4AAE-E5B8-4D3C-8D3C-DA90F7137178}" type="presParOf" srcId="{38CB0788-B576-4020-9257-9281EC2FAB4E}" destId="{F8A98F48-460D-4782-A780-FE154EDE06DE}" srcOrd="2" destOrd="0" presId="urn:microsoft.com/office/officeart/2005/8/layout/orgChart1"/>
    <dgm:cxn modelId="{ABAE8C08-E705-43E2-96F4-34D4E237366F}" type="presParOf" srcId="{51627D20-EAD6-4F92-B4B1-B72B45096192}" destId="{285DA276-ECAA-4539-8CA3-C73756FCE007}" srcOrd="12" destOrd="0" presId="urn:microsoft.com/office/officeart/2005/8/layout/orgChart1"/>
    <dgm:cxn modelId="{0676C46C-6A2B-48C6-A33A-B327B6D8979E}" type="presParOf" srcId="{51627D20-EAD6-4F92-B4B1-B72B45096192}" destId="{F8B09AE3-E89F-4AE7-B693-84AA0EED0A1D}" srcOrd="13" destOrd="0" presId="urn:microsoft.com/office/officeart/2005/8/layout/orgChart1"/>
    <dgm:cxn modelId="{B7C8C66A-E792-4642-8A94-B66D04AAD706}" type="presParOf" srcId="{F8B09AE3-E89F-4AE7-B693-84AA0EED0A1D}" destId="{74BE7FF0-3BAA-4A66-998A-BD769774EC6D}" srcOrd="0" destOrd="0" presId="urn:microsoft.com/office/officeart/2005/8/layout/orgChart1"/>
    <dgm:cxn modelId="{B3DD5DD2-FE4F-486C-8434-BA610ADCBD34}" type="presParOf" srcId="{74BE7FF0-3BAA-4A66-998A-BD769774EC6D}" destId="{5E4D7B7B-6C21-4908-9BE8-05A1999E561F}" srcOrd="0" destOrd="0" presId="urn:microsoft.com/office/officeart/2005/8/layout/orgChart1"/>
    <dgm:cxn modelId="{29D6E1CC-37D7-40C3-B785-C442E9513622}" type="presParOf" srcId="{74BE7FF0-3BAA-4A66-998A-BD769774EC6D}" destId="{20C3961E-0F76-4AA5-9A0D-C58633C91DDD}" srcOrd="1" destOrd="0" presId="urn:microsoft.com/office/officeart/2005/8/layout/orgChart1"/>
    <dgm:cxn modelId="{38DA8469-D911-4438-843B-7D7D5C12ED0D}" type="presParOf" srcId="{F8B09AE3-E89F-4AE7-B693-84AA0EED0A1D}" destId="{CAD0A092-8BB9-43F4-B242-B6723E4119C3}" srcOrd="1" destOrd="0" presId="urn:microsoft.com/office/officeart/2005/8/layout/orgChart1"/>
    <dgm:cxn modelId="{49267840-C74E-4F03-B2FE-97C4A3A37DC2}" type="presParOf" srcId="{F8B09AE3-E89F-4AE7-B693-84AA0EED0A1D}" destId="{C399C1E1-779D-4470-9866-094F5313DFEA}" srcOrd="2" destOrd="0" presId="urn:microsoft.com/office/officeart/2005/8/layout/orgChart1"/>
    <dgm:cxn modelId="{F0577145-B370-4A7C-A2FD-075B72293751}" type="presParOf" srcId="{37F77B4D-FCB0-4028-BDB9-4DFEB921D2F5}" destId="{74BF37EB-1703-438C-B4B0-183741CE85F3}" srcOrd="2" destOrd="0" presId="urn:microsoft.com/office/officeart/2005/8/layout/orgChart1"/>
    <dgm:cxn modelId="{414A4BE2-28E4-4DB6-8251-B90AF9734CCB}" type="presParOf" srcId="{74BF37EB-1703-438C-B4B0-183741CE85F3}" destId="{109A9D20-0F7D-4F5C-A317-F36EBD094A8A}" srcOrd="0" destOrd="0" presId="urn:microsoft.com/office/officeart/2005/8/layout/orgChart1"/>
    <dgm:cxn modelId="{288281EE-B840-4DC2-8A3A-27B552E6D523}" type="presParOf" srcId="{74BF37EB-1703-438C-B4B0-183741CE85F3}" destId="{92542BDD-4DBA-465C-BB4A-7A451CEF5C5B}" srcOrd="1" destOrd="0" presId="urn:microsoft.com/office/officeart/2005/8/layout/orgChart1"/>
    <dgm:cxn modelId="{C3A48D91-04D1-4818-80B1-0ACB73BCF6A2}" type="presParOf" srcId="{92542BDD-4DBA-465C-BB4A-7A451CEF5C5B}" destId="{12EF48F1-8607-41F3-A2F0-B20C39E7B5C8}" srcOrd="0" destOrd="0" presId="urn:microsoft.com/office/officeart/2005/8/layout/orgChart1"/>
    <dgm:cxn modelId="{AE97D3FA-7C0A-494E-92B1-88ABA0182A18}" type="presParOf" srcId="{12EF48F1-8607-41F3-A2F0-B20C39E7B5C8}" destId="{7CDDB821-F53F-45FA-A9D8-FB5072675F81}" srcOrd="0" destOrd="0" presId="urn:microsoft.com/office/officeart/2005/8/layout/orgChart1"/>
    <dgm:cxn modelId="{E3C7883A-4C53-4CC3-B0D2-BF9E838E6AFB}" type="presParOf" srcId="{12EF48F1-8607-41F3-A2F0-B20C39E7B5C8}" destId="{F61C2B09-AF72-4FA4-A7B5-DF8AC1EABCFD}" srcOrd="1" destOrd="0" presId="urn:microsoft.com/office/officeart/2005/8/layout/orgChart1"/>
    <dgm:cxn modelId="{83567DAB-191B-4C10-ADBC-44CA2914FB2C}" type="presParOf" srcId="{92542BDD-4DBA-465C-BB4A-7A451CEF5C5B}" destId="{4E6B4037-AA17-4E75-9301-A3A108CA92FA}" srcOrd="1" destOrd="0" presId="urn:microsoft.com/office/officeart/2005/8/layout/orgChart1"/>
    <dgm:cxn modelId="{C1891B48-D4AA-42C4-8BCF-5FD29DAF1499}" type="presParOf" srcId="{92542BDD-4DBA-465C-BB4A-7A451CEF5C5B}" destId="{A55FF35F-57D8-4DFC-81FE-402AE4E71AA8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09A9D20-0F7D-4F5C-A317-F36EBD094A8A}">
      <dsp:nvSpPr>
        <dsp:cNvPr id="0" name=""/>
        <dsp:cNvSpPr/>
      </dsp:nvSpPr>
      <dsp:spPr>
        <a:xfrm>
          <a:off x="5706035" y="2017219"/>
          <a:ext cx="144992" cy="635207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635207"/>
              </a:lnTo>
              <a:lnTo>
                <a:pt x="144992" y="635207"/>
              </a:lnTo>
            </a:path>
          </a:pathLst>
        </a:custGeom>
        <a:noFill/>
        <a:ln w="19050" cap="flat" cmpd="sng" algn="ctr">
          <a:solidFill>
            <a:schemeClr val="accent5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85DA276-ECAA-4539-8CA3-C73756FCE007}">
      <dsp:nvSpPr>
        <dsp:cNvPr id="0" name=""/>
        <dsp:cNvSpPr/>
      </dsp:nvSpPr>
      <dsp:spPr>
        <a:xfrm>
          <a:off x="693420" y="2017219"/>
          <a:ext cx="5012614" cy="1270414"/>
        </a:xfrm>
        <a:custGeom>
          <a:avLst/>
          <a:gdLst/>
          <a:ahLst/>
          <a:cxnLst/>
          <a:rect l="0" t="0" r="0" b="0"/>
          <a:pathLst>
            <a:path>
              <a:moveTo>
                <a:pt x="5012614" y="0"/>
              </a:moveTo>
              <a:lnTo>
                <a:pt x="5012614" y="1125421"/>
              </a:lnTo>
              <a:lnTo>
                <a:pt x="0" y="1125421"/>
              </a:lnTo>
              <a:lnTo>
                <a:pt x="0" y="1270414"/>
              </a:lnTo>
            </a:path>
          </a:pathLst>
        </a:custGeom>
        <a:noFill/>
        <a:ln w="19050" cap="flat" cmpd="sng" algn="ctr">
          <a:solidFill>
            <a:schemeClr val="accent5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B7D6B1E-4BFF-4AA2-A400-39EE97C496B3}">
      <dsp:nvSpPr>
        <dsp:cNvPr id="0" name=""/>
        <dsp:cNvSpPr/>
      </dsp:nvSpPr>
      <dsp:spPr>
        <a:xfrm>
          <a:off x="2364291" y="2017219"/>
          <a:ext cx="3341743" cy="1270414"/>
        </a:xfrm>
        <a:custGeom>
          <a:avLst/>
          <a:gdLst/>
          <a:ahLst/>
          <a:cxnLst/>
          <a:rect l="0" t="0" r="0" b="0"/>
          <a:pathLst>
            <a:path>
              <a:moveTo>
                <a:pt x="3341743" y="0"/>
              </a:moveTo>
              <a:lnTo>
                <a:pt x="3341743" y="1125421"/>
              </a:lnTo>
              <a:lnTo>
                <a:pt x="0" y="1125421"/>
              </a:lnTo>
              <a:lnTo>
                <a:pt x="0" y="1270414"/>
              </a:lnTo>
            </a:path>
          </a:pathLst>
        </a:custGeom>
        <a:noFill/>
        <a:ln w="19050" cap="flat" cmpd="sng" algn="ctr">
          <a:solidFill>
            <a:schemeClr val="accent5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67CF8EC-A71E-4BB4-8A52-0E1A9BB0FAF7}">
      <dsp:nvSpPr>
        <dsp:cNvPr id="0" name=""/>
        <dsp:cNvSpPr/>
      </dsp:nvSpPr>
      <dsp:spPr>
        <a:xfrm>
          <a:off x="4035163" y="2017219"/>
          <a:ext cx="1670871" cy="1270414"/>
        </a:xfrm>
        <a:custGeom>
          <a:avLst/>
          <a:gdLst/>
          <a:ahLst/>
          <a:cxnLst/>
          <a:rect l="0" t="0" r="0" b="0"/>
          <a:pathLst>
            <a:path>
              <a:moveTo>
                <a:pt x="1670871" y="0"/>
              </a:moveTo>
              <a:lnTo>
                <a:pt x="1670871" y="1125421"/>
              </a:lnTo>
              <a:lnTo>
                <a:pt x="0" y="1125421"/>
              </a:lnTo>
              <a:lnTo>
                <a:pt x="0" y="1270414"/>
              </a:lnTo>
            </a:path>
          </a:pathLst>
        </a:custGeom>
        <a:noFill/>
        <a:ln w="19050" cap="flat" cmpd="sng" algn="ctr">
          <a:solidFill>
            <a:schemeClr val="accent5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97C7820-F91F-4720-B065-408527156F51}">
      <dsp:nvSpPr>
        <dsp:cNvPr id="0" name=""/>
        <dsp:cNvSpPr/>
      </dsp:nvSpPr>
      <dsp:spPr>
        <a:xfrm>
          <a:off x="5660315" y="2017219"/>
          <a:ext cx="91440" cy="1270414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1270414"/>
              </a:lnTo>
            </a:path>
          </a:pathLst>
        </a:custGeom>
        <a:noFill/>
        <a:ln w="19050" cap="flat" cmpd="sng" algn="ctr">
          <a:solidFill>
            <a:schemeClr val="accent5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097D3FC-1091-4118-AE0D-1FA9C37EFAC4}">
      <dsp:nvSpPr>
        <dsp:cNvPr id="0" name=""/>
        <dsp:cNvSpPr/>
      </dsp:nvSpPr>
      <dsp:spPr>
        <a:xfrm>
          <a:off x="5706035" y="2017219"/>
          <a:ext cx="1670871" cy="127041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125421"/>
              </a:lnTo>
              <a:lnTo>
                <a:pt x="1670871" y="1125421"/>
              </a:lnTo>
              <a:lnTo>
                <a:pt x="1670871" y="1270414"/>
              </a:lnTo>
            </a:path>
          </a:pathLst>
        </a:custGeom>
        <a:noFill/>
        <a:ln w="19050" cap="flat" cmpd="sng" algn="ctr">
          <a:solidFill>
            <a:schemeClr val="accent5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54C514D-A9D7-4B75-B696-C56BE26E920F}">
      <dsp:nvSpPr>
        <dsp:cNvPr id="0" name=""/>
        <dsp:cNvSpPr/>
      </dsp:nvSpPr>
      <dsp:spPr>
        <a:xfrm>
          <a:off x="5706035" y="2017219"/>
          <a:ext cx="3341743" cy="127041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125421"/>
              </a:lnTo>
              <a:lnTo>
                <a:pt x="3341743" y="1125421"/>
              </a:lnTo>
              <a:lnTo>
                <a:pt x="3341743" y="1270414"/>
              </a:lnTo>
            </a:path>
          </a:pathLst>
        </a:custGeom>
        <a:noFill/>
        <a:ln w="19050" cap="flat" cmpd="sng" algn="ctr">
          <a:solidFill>
            <a:schemeClr val="accent5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6411330-6B82-4E2F-920D-D1410A99D659}">
      <dsp:nvSpPr>
        <dsp:cNvPr id="0" name=""/>
        <dsp:cNvSpPr/>
      </dsp:nvSpPr>
      <dsp:spPr>
        <a:xfrm>
          <a:off x="5706035" y="2017219"/>
          <a:ext cx="5012614" cy="127041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125421"/>
              </a:lnTo>
              <a:lnTo>
                <a:pt x="5012614" y="1125421"/>
              </a:lnTo>
              <a:lnTo>
                <a:pt x="5012614" y="1270414"/>
              </a:lnTo>
            </a:path>
          </a:pathLst>
        </a:custGeom>
        <a:noFill/>
        <a:ln w="19050" cap="flat" cmpd="sng" algn="ctr">
          <a:solidFill>
            <a:schemeClr val="accent5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EB3ADA2-2508-4BF2-95FC-043F703A04FF}">
      <dsp:nvSpPr>
        <dsp:cNvPr id="0" name=""/>
        <dsp:cNvSpPr/>
      </dsp:nvSpPr>
      <dsp:spPr>
        <a:xfrm>
          <a:off x="5015592" y="1326776"/>
          <a:ext cx="1380885" cy="690442"/>
        </a:xfrm>
        <a:prstGeom prst="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100" kern="1200" dirty="0"/>
            <a:t>CLECH VINCENT</a:t>
          </a:r>
        </a:p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100" kern="1200" dirty="0"/>
            <a:t>Directeur</a:t>
          </a:r>
        </a:p>
      </dsp:txBody>
      <dsp:txXfrm>
        <a:off x="5015592" y="1326776"/>
        <a:ext cx="1380885" cy="690442"/>
      </dsp:txXfrm>
    </dsp:sp>
    <dsp:sp modelId="{8BACCDA5-7052-4354-8959-A972235D59E7}">
      <dsp:nvSpPr>
        <dsp:cNvPr id="0" name=""/>
        <dsp:cNvSpPr/>
      </dsp:nvSpPr>
      <dsp:spPr>
        <a:xfrm>
          <a:off x="10028206" y="3287634"/>
          <a:ext cx="1380885" cy="690442"/>
        </a:xfrm>
        <a:prstGeom prst="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100" kern="1200" dirty="0"/>
            <a:t>JAMES Coline</a:t>
          </a:r>
        </a:p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100" kern="1200" dirty="0"/>
            <a:t>Assistante comptable &amp; facturation CIAS</a:t>
          </a:r>
        </a:p>
      </dsp:txBody>
      <dsp:txXfrm>
        <a:off x="10028206" y="3287634"/>
        <a:ext cx="1380885" cy="690442"/>
      </dsp:txXfrm>
    </dsp:sp>
    <dsp:sp modelId="{C04D976B-0D30-41AF-9E94-840630D5E188}">
      <dsp:nvSpPr>
        <dsp:cNvPr id="0" name=""/>
        <dsp:cNvSpPr/>
      </dsp:nvSpPr>
      <dsp:spPr>
        <a:xfrm>
          <a:off x="8357335" y="3287634"/>
          <a:ext cx="1380885" cy="690442"/>
        </a:xfrm>
        <a:prstGeom prst="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100" kern="1200" dirty="0"/>
            <a:t>THEREZIEN Denise</a:t>
          </a:r>
        </a:p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100" kern="1200" dirty="0"/>
            <a:t>Finances CIAS</a:t>
          </a:r>
        </a:p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100" kern="1200" dirty="0"/>
            <a:t>Service Foncier</a:t>
          </a:r>
        </a:p>
      </dsp:txBody>
      <dsp:txXfrm>
        <a:off x="8357335" y="3287634"/>
        <a:ext cx="1380885" cy="690442"/>
      </dsp:txXfrm>
    </dsp:sp>
    <dsp:sp modelId="{C6EC5D3C-9AB0-4359-82AD-57D6855A3F45}">
      <dsp:nvSpPr>
        <dsp:cNvPr id="0" name=""/>
        <dsp:cNvSpPr/>
      </dsp:nvSpPr>
      <dsp:spPr>
        <a:xfrm>
          <a:off x="6686463" y="3287634"/>
          <a:ext cx="1380885" cy="1096664"/>
        </a:xfrm>
        <a:prstGeom prst="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100" kern="1200" dirty="0"/>
            <a:t>GUINARD Audrey</a:t>
          </a:r>
        </a:p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100" kern="1200" dirty="0"/>
            <a:t>Régisseuse Eau &amp; Assai /  référente régies</a:t>
          </a:r>
        </a:p>
      </dsp:txBody>
      <dsp:txXfrm>
        <a:off x="6686463" y="3287634"/>
        <a:ext cx="1380885" cy="1096664"/>
      </dsp:txXfrm>
    </dsp:sp>
    <dsp:sp modelId="{08FB3ED1-FBAE-4AB8-BF25-54808271DCA6}">
      <dsp:nvSpPr>
        <dsp:cNvPr id="0" name=""/>
        <dsp:cNvSpPr/>
      </dsp:nvSpPr>
      <dsp:spPr>
        <a:xfrm>
          <a:off x="5015592" y="3287634"/>
          <a:ext cx="1380885" cy="690442"/>
        </a:xfrm>
        <a:prstGeom prst="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100" kern="1200" dirty="0"/>
            <a:t>LE TROQUER Gwénaëlle</a:t>
          </a:r>
        </a:p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100" kern="1200" dirty="0"/>
            <a:t>Assistante comptable &amp; finances</a:t>
          </a:r>
        </a:p>
      </dsp:txBody>
      <dsp:txXfrm>
        <a:off x="5015592" y="3287634"/>
        <a:ext cx="1380885" cy="690442"/>
      </dsp:txXfrm>
    </dsp:sp>
    <dsp:sp modelId="{FDAF04A7-CE92-4749-8959-99A86B61C931}">
      <dsp:nvSpPr>
        <dsp:cNvPr id="0" name=""/>
        <dsp:cNvSpPr/>
      </dsp:nvSpPr>
      <dsp:spPr>
        <a:xfrm>
          <a:off x="3344720" y="3287634"/>
          <a:ext cx="1380885" cy="690442"/>
        </a:xfrm>
        <a:prstGeom prst="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100" kern="1200" dirty="0"/>
            <a:t>DEFFIN Nathalie</a:t>
          </a:r>
        </a:p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100" kern="1200" dirty="0"/>
            <a:t>Assistante comptable &amp; finances</a:t>
          </a:r>
        </a:p>
      </dsp:txBody>
      <dsp:txXfrm>
        <a:off x="3344720" y="3287634"/>
        <a:ext cx="1380885" cy="690442"/>
      </dsp:txXfrm>
    </dsp:sp>
    <dsp:sp modelId="{7DC18CA9-BF85-433F-89C4-A83C1A8D666F}">
      <dsp:nvSpPr>
        <dsp:cNvPr id="0" name=""/>
        <dsp:cNvSpPr/>
      </dsp:nvSpPr>
      <dsp:spPr>
        <a:xfrm>
          <a:off x="1673849" y="3287634"/>
          <a:ext cx="1380885" cy="690442"/>
        </a:xfrm>
        <a:prstGeom prst="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100" kern="1200" dirty="0"/>
            <a:t>LE MAGOAROU Nolwenn</a:t>
          </a:r>
        </a:p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100" kern="1200" dirty="0"/>
            <a:t>Assistante comptable &amp; finances</a:t>
          </a:r>
        </a:p>
      </dsp:txBody>
      <dsp:txXfrm>
        <a:off x="1673849" y="3287634"/>
        <a:ext cx="1380885" cy="690442"/>
      </dsp:txXfrm>
    </dsp:sp>
    <dsp:sp modelId="{5E4D7B7B-6C21-4908-9BE8-05A1999E561F}">
      <dsp:nvSpPr>
        <dsp:cNvPr id="0" name=""/>
        <dsp:cNvSpPr/>
      </dsp:nvSpPr>
      <dsp:spPr>
        <a:xfrm>
          <a:off x="2977" y="3287634"/>
          <a:ext cx="1380885" cy="690442"/>
        </a:xfrm>
        <a:prstGeom prst="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100" kern="1200" dirty="0"/>
            <a:t>HERY Cécile</a:t>
          </a:r>
        </a:p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100" kern="1200" dirty="0"/>
            <a:t>Assistante comptable &amp; finances</a:t>
          </a:r>
        </a:p>
      </dsp:txBody>
      <dsp:txXfrm>
        <a:off x="2977" y="3287634"/>
        <a:ext cx="1380885" cy="690442"/>
      </dsp:txXfrm>
    </dsp:sp>
    <dsp:sp modelId="{7CDDB821-F53F-45FA-A9D8-FB5072675F81}">
      <dsp:nvSpPr>
        <dsp:cNvPr id="0" name=""/>
        <dsp:cNvSpPr/>
      </dsp:nvSpPr>
      <dsp:spPr>
        <a:xfrm>
          <a:off x="5851027" y="2307205"/>
          <a:ext cx="1380885" cy="690442"/>
        </a:xfrm>
        <a:prstGeom prst="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100" kern="1200" dirty="0"/>
            <a:t>RONSHEIM Karine</a:t>
          </a:r>
        </a:p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100" kern="1200" dirty="0"/>
            <a:t>Adjoint au Directeur</a:t>
          </a:r>
        </a:p>
      </dsp:txBody>
      <dsp:txXfrm>
        <a:off x="5851027" y="2307205"/>
        <a:ext cx="1380885" cy="690442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09A9D20-0F7D-4F5C-A317-F36EBD094A8A}">
      <dsp:nvSpPr>
        <dsp:cNvPr id="0" name=""/>
        <dsp:cNvSpPr/>
      </dsp:nvSpPr>
      <dsp:spPr>
        <a:xfrm>
          <a:off x="5706035" y="1801501"/>
          <a:ext cx="144992" cy="635207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635207"/>
              </a:lnTo>
              <a:lnTo>
                <a:pt x="144992" y="635207"/>
              </a:lnTo>
            </a:path>
          </a:pathLst>
        </a:custGeom>
        <a:noFill/>
        <a:ln w="19050" cap="flat" cmpd="sng" algn="ctr">
          <a:solidFill>
            <a:schemeClr val="accent5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85DA276-ECAA-4539-8CA3-C73756FCE007}">
      <dsp:nvSpPr>
        <dsp:cNvPr id="0" name=""/>
        <dsp:cNvSpPr/>
      </dsp:nvSpPr>
      <dsp:spPr>
        <a:xfrm>
          <a:off x="693420" y="1801501"/>
          <a:ext cx="5012614" cy="1270414"/>
        </a:xfrm>
        <a:custGeom>
          <a:avLst/>
          <a:gdLst/>
          <a:ahLst/>
          <a:cxnLst/>
          <a:rect l="0" t="0" r="0" b="0"/>
          <a:pathLst>
            <a:path>
              <a:moveTo>
                <a:pt x="5012614" y="0"/>
              </a:moveTo>
              <a:lnTo>
                <a:pt x="5012614" y="1125421"/>
              </a:lnTo>
              <a:lnTo>
                <a:pt x="0" y="1125421"/>
              </a:lnTo>
              <a:lnTo>
                <a:pt x="0" y="1270414"/>
              </a:lnTo>
            </a:path>
          </a:pathLst>
        </a:custGeom>
        <a:noFill/>
        <a:ln w="19050" cap="flat" cmpd="sng" algn="ctr">
          <a:solidFill>
            <a:schemeClr val="accent5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B7D6B1E-4BFF-4AA2-A400-39EE97C496B3}">
      <dsp:nvSpPr>
        <dsp:cNvPr id="0" name=""/>
        <dsp:cNvSpPr/>
      </dsp:nvSpPr>
      <dsp:spPr>
        <a:xfrm>
          <a:off x="2364291" y="1801501"/>
          <a:ext cx="3341743" cy="1270414"/>
        </a:xfrm>
        <a:custGeom>
          <a:avLst/>
          <a:gdLst/>
          <a:ahLst/>
          <a:cxnLst/>
          <a:rect l="0" t="0" r="0" b="0"/>
          <a:pathLst>
            <a:path>
              <a:moveTo>
                <a:pt x="3341743" y="0"/>
              </a:moveTo>
              <a:lnTo>
                <a:pt x="3341743" y="1125421"/>
              </a:lnTo>
              <a:lnTo>
                <a:pt x="0" y="1125421"/>
              </a:lnTo>
              <a:lnTo>
                <a:pt x="0" y="1270414"/>
              </a:lnTo>
            </a:path>
          </a:pathLst>
        </a:custGeom>
        <a:noFill/>
        <a:ln w="19050" cap="flat" cmpd="sng" algn="ctr">
          <a:solidFill>
            <a:schemeClr val="accent5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67CF8EC-A71E-4BB4-8A52-0E1A9BB0FAF7}">
      <dsp:nvSpPr>
        <dsp:cNvPr id="0" name=""/>
        <dsp:cNvSpPr/>
      </dsp:nvSpPr>
      <dsp:spPr>
        <a:xfrm>
          <a:off x="4035163" y="1801501"/>
          <a:ext cx="1670871" cy="1270414"/>
        </a:xfrm>
        <a:custGeom>
          <a:avLst/>
          <a:gdLst/>
          <a:ahLst/>
          <a:cxnLst/>
          <a:rect l="0" t="0" r="0" b="0"/>
          <a:pathLst>
            <a:path>
              <a:moveTo>
                <a:pt x="1670871" y="0"/>
              </a:moveTo>
              <a:lnTo>
                <a:pt x="1670871" y="1125421"/>
              </a:lnTo>
              <a:lnTo>
                <a:pt x="0" y="1125421"/>
              </a:lnTo>
              <a:lnTo>
                <a:pt x="0" y="1270414"/>
              </a:lnTo>
            </a:path>
          </a:pathLst>
        </a:custGeom>
        <a:noFill/>
        <a:ln w="19050" cap="flat" cmpd="sng" algn="ctr">
          <a:solidFill>
            <a:schemeClr val="accent5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97C7820-F91F-4720-B065-408527156F51}">
      <dsp:nvSpPr>
        <dsp:cNvPr id="0" name=""/>
        <dsp:cNvSpPr/>
      </dsp:nvSpPr>
      <dsp:spPr>
        <a:xfrm>
          <a:off x="5660315" y="1801501"/>
          <a:ext cx="91440" cy="1270414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1270414"/>
              </a:lnTo>
            </a:path>
          </a:pathLst>
        </a:custGeom>
        <a:noFill/>
        <a:ln w="19050" cap="flat" cmpd="sng" algn="ctr">
          <a:solidFill>
            <a:schemeClr val="accent5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097D3FC-1091-4118-AE0D-1FA9C37EFAC4}">
      <dsp:nvSpPr>
        <dsp:cNvPr id="0" name=""/>
        <dsp:cNvSpPr/>
      </dsp:nvSpPr>
      <dsp:spPr>
        <a:xfrm>
          <a:off x="5706035" y="1801501"/>
          <a:ext cx="1670871" cy="127041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125421"/>
              </a:lnTo>
              <a:lnTo>
                <a:pt x="1670871" y="1125421"/>
              </a:lnTo>
              <a:lnTo>
                <a:pt x="1670871" y="1270414"/>
              </a:lnTo>
            </a:path>
          </a:pathLst>
        </a:custGeom>
        <a:noFill/>
        <a:ln w="19050" cap="flat" cmpd="sng" algn="ctr">
          <a:solidFill>
            <a:schemeClr val="accent5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54C514D-A9D7-4B75-B696-C56BE26E920F}">
      <dsp:nvSpPr>
        <dsp:cNvPr id="0" name=""/>
        <dsp:cNvSpPr/>
      </dsp:nvSpPr>
      <dsp:spPr>
        <a:xfrm>
          <a:off x="5706035" y="1801501"/>
          <a:ext cx="3341743" cy="127041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125421"/>
              </a:lnTo>
              <a:lnTo>
                <a:pt x="3341743" y="1125421"/>
              </a:lnTo>
              <a:lnTo>
                <a:pt x="3341743" y="1270414"/>
              </a:lnTo>
            </a:path>
          </a:pathLst>
        </a:custGeom>
        <a:noFill/>
        <a:ln w="19050" cap="flat" cmpd="sng" algn="ctr">
          <a:solidFill>
            <a:schemeClr val="accent5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6411330-6B82-4E2F-920D-D1410A99D659}">
      <dsp:nvSpPr>
        <dsp:cNvPr id="0" name=""/>
        <dsp:cNvSpPr/>
      </dsp:nvSpPr>
      <dsp:spPr>
        <a:xfrm>
          <a:off x="5706035" y="1801501"/>
          <a:ext cx="5012614" cy="127041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125421"/>
              </a:lnTo>
              <a:lnTo>
                <a:pt x="5012614" y="1125421"/>
              </a:lnTo>
              <a:lnTo>
                <a:pt x="5012614" y="1270414"/>
              </a:lnTo>
            </a:path>
          </a:pathLst>
        </a:custGeom>
        <a:noFill/>
        <a:ln w="19050" cap="flat" cmpd="sng" algn="ctr">
          <a:solidFill>
            <a:schemeClr val="accent5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EB3ADA2-2508-4BF2-95FC-043F703A04FF}">
      <dsp:nvSpPr>
        <dsp:cNvPr id="0" name=""/>
        <dsp:cNvSpPr/>
      </dsp:nvSpPr>
      <dsp:spPr>
        <a:xfrm>
          <a:off x="5015592" y="807380"/>
          <a:ext cx="1380885" cy="994120"/>
        </a:xfrm>
        <a:prstGeom prst="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715" tIns="5715" rIns="5715" bIns="5715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900" u="sng" kern="1200" dirty="0"/>
            <a:t>CLECH VINCENT</a:t>
          </a:r>
        </a:p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900" kern="1200" dirty="0"/>
            <a:t>Directeur</a:t>
          </a:r>
        </a:p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900" kern="1200" dirty="0"/>
            <a:t>PREPA BUDGETAIRE</a:t>
          </a:r>
        </a:p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900" kern="1200" dirty="0"/>
            <a:t>ANALYSE &amp; STRATEGIE FISCAL et FINANCES</a:t>
          </a:r>
        </a:p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FR" sz="900" kern="1200" dirty="0"/>
        </a:p>
      </dsp:txBody>
      <dsp:txXfrm>
        <a:off x="5015592" y="807380"/>
        <a:ext cx="1380885" cy="994120"/>
      </dsp:txXfrm>
    </dsp:sp>
    <dsp:sp modelId="{8BACCDA5-7052-4354-8959-A972235D59E7}">
      <dsp:nvSpPr>
        <dsp:cNvPr id="0" name=""/>
        <dsp:cNvSpPr/>
      </dsp:nvSpPr>
      <dsp:spPr>
        <a:xfrm>
          <a:off x="10028206" y="3071915"/>
          <a:ext cx="1380885" cy="1461404"/>
        </a:xfrm>
        <a:prstGeom prst="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5715" tIns="5715" rIns="5715" bIns="5715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900" u="sng" kern="1200" dirty="0"/>
            <a:t>JAMES Coline</a:t>
          </a:r>
        </a:p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900" kern="1200" dirty="0"/>
            <a:t>Assistante comptable &amp; facturation CIAS – SAD Aides et Soin - PORTAGE</a:t>
          </a:r>
        </a:p>
      </dsp:txBody>
      <dsp:txXfrm>
        <a:off x="10028206" y="3071915"/>
        <a:ext cx="1380885" cy="1461404"/>
      </dsp:txXfrm>
    </dsp:sp>
    <dsp:sp modelId="{C04D976B-0D30-41AF-9E94-840630D5E188}">
      <dsp:nvSpPr>
        <dsp:cNvPr id="0" name=""/>
        <dsp:cNvSpPr/>
      </dsp:nvSpPr>
      <dsp:spPr>
        <a:xfrm>
          <a:off x="8357335" y="3071915"/>
          <a:ext cx="1380885" cy="1443474"/>
        </a:xfrm>
        <a:prstGeom prst="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5715" tIns="5715" rIns="5715" bIns="5715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900" u="sng" kern="1200" dirty="0"/>
            <a:t>THEREZIEN Denise</a:t>
          </a:r>
        </a:p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900" kern="1200" dirty="0"/>
            <a:t>Finances CIAS</a:t>
          </a:r>
        </a:p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900" kern="1200" dirty="0"/>
            <a:t>Service Foncier</a:t>
          </a:r>
        </a:p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900" kern="1200" dirty="0"/>
            <a:t>DOSSIERS FINANCEMENT</a:t>
          </a:r>
        </a:p>
      </dsp:txBody>
      <dsp:txXfrm>
        <a:off x="8357335" y="3071915"/>
        <a:ext cx="1380885" cy="1443474"/>
      </dsp:txXfrm>
    </dsp:sp>
    <dsp:sp modelId="{C6EC5D3C-9AB0-4359-82AD-57D6855A3F45}">
      <dsp:nvSpPr>
        <dsp:cNvPr id="0" name=""/>
        <dsp:cNvSpPr/>
      </dsp:nvSpPr>
      <dsp:spPr>
        <a:xfrm>
          <a:off x="6686463" y="3071915"/>
          <a:ext cx="1380885" cy="1407101"/>
        </a:xfrm>
        <a:prstGeom prst="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5715" tIns="5715" rIns="5715" bIns="5715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900" u="sng" kern="1200" dirty="0"/>
            <a:t>GUINARD Audrey</a:t>
          </a:r>
        </a:p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900" kern="1200" dirty="0"/>
            <a:t>Régisseuse Eau &amp; Assai /  référente régies</a:t>
          </a:r>
        </a:p>
      </dsp:txBody>
      <dsp:txXfrm>
        <a:off x="6686463" y="3071915"/>
        <a:ext cx="1380885" cy="1407101"/>
      </dsp:txXfrm>
    </dsp:sp>
    <dsp:sp modelId="{08FB3ED1-FBAE-4AB8-BF25-54808271DCA6}">
      <dsp:nvSpPr>
        <dsp:cNvPr id="0" name=""/>
        <dsp:cNvSpPr/>
      </dsp:nvSpPr>
      <dsp:spPr>
        <a:xfrm>
          <a:off x="5015592" y="3071915"/>
          <a:ext cx="1380885" cy="1472666"/>
        </a:xfrm>
        <a:prstGeom prst="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5715" tIns="5715" rIns="5715" bIns="5715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900" u="sng" kern="1200" dirty="0"/>
            <a:t>LE TROQUER Gwénaëlle</a:t>
          </a:r>
        </a:p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900" kern="1200" dirty="0"/>
            <a:t>Assistante comptable &amp; finances</a:t>
          </a:r>
        </a:p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900" kern="1200" dirty="0"/>
            <a:t>SERVICE EAU &amp; ASSAINISSEMENT</a:t>
          </a:r>
        </a:p>
      </dsp:txBody>
      <dsp:txXfrm>
        <a:off x="5015592" y="3071915"/>
        <a:ext cx="1380885" cy="1472666"/>
      </dsp:txXfrm>
    </dsp:sp>
    <dsp:sp modelId="{FDAF04A7-CE92-4749-8959-99A86B61C931}">
      <dsp:nvSpPr>
        <dsp:cNvPr id="0" name=""/>
        <dsp:cNvSpPr/>
      </dsp:nvSpPr>
      <dsp:spPr>
        <a:xfrm>
          <a:off x="3344720" y="3071915"/>
          <a:ext cx="1380885" cy="1514686"/>
        </a:xfrm>
        <a:prstGeom prst="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5715" tIns="5715" rIns="5715" bIns="5715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900" u="sng" kern="1200" dirty="0"/>
            <a:t>DEFFIN Nathalie</a:t>
          </a:r>
        </a:p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900" kern="1200" dirty="0"/>
            <a:t>Assistante comptable &amp; finances</a:t>
          </a:r>
        </a:p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FontTx/>
            <a:buNone/>
          </a:pPr>
          <a:r>
            <a:rPr lang="fr-FR" sz="900" kern="1200" dirty="0"/>
            <a:t>DEV ECO / ENV / DEV culturel / CHANTIERS / COAT-EPIDE / DEV TOU / DEV SPORTIF / MOBILITE / COOP DECENTRALISEE</a:t>
          </a:r>
        </a:p>
      </dsp:txBody>
      <dsp:txXfrm>
        <a:off x="3344720" y="3071915"/>
        <a:ext cx="1380885" cy="1514686"/>
      </dsp:txXfrm>
    </dsp:sp>
    <dsp:sp modelId="{7DC18CA9-BF85-433F-89C4-A83C1A8D666F}">
      <dsp:nvSpPr>
        <dsp:cNvPr id="0" name=""/>
        <dsp:cNvSpPr/>
      </dsp:nvSpPr>
      <dsp:spPr>
        <a:xfrm>
          <a:off x="1673849" y="3071915"/>
          <a:ext cx="1380885" cy="1831779"/>
        </a:xfrm>
        <a:prstGeom prst="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5715" tIns="5715" rIns="5715" bIns="5715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900" u="sng" kern="1200" dirty="0"/>
            <a:t>LE MAGOAROU Nolwenn</a:t>
          </a:r>
        </a:p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900" kern="1200" dirty="0"/>
            <a:t>Assistante comptable &amp; finances</a:t>
          </a:r>
        </a:p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900" kern="1200" dirty="0"/>
            <a:t>SERVICES TECHNIQUES / GESTION DECHETS / GDV / THD / P° ELEC / TRANSPORT A LA DEMANDE / TRANSITION / TELEPHONIE / DEV SOCIAL / COMMUNICATION / ASSISTANCE PRESIDENT</a:t>
          </a:r>
        </a:p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FR" sz="900" kern="1200" dirty="0"/>
        </a:p>
      </dsp:txBody>
      <dsp:txXfrm>
        <a:off x="1673849" y="3071915"/>
        <a:ext cx="1380885" cy="1831779"/>
      </dsp:txXfrm>
    </dsp:sp>
    <dsp:sp modelId="{5E4D7B7B-6C21-4908-9BE8-05A1999E561F}">
      <dsp:nvSpPr>
        <dsp:cNvPr id="0" name=""/>
        <dsp:cNvSpPr/>
      </dsp:nvSpPr>
      <dsp:spPr>
        <a:xfrm>
          <a:off x="2977" y="3071915"/>
          <a:ext cx="1380885" cy="1509045"/>
        </a:xfrm>
        <a:prstGeom prst="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5715" tIns="5715" rIns="5715" bIns="5715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900" u="sng" kern="1200" dirty="0"/>
            <a:t>HERY Cécile</a:t>
          </a:r>
        </a:p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900" kern="1200" dirty="0"/>
            <a:t>Assistante comptable &amp; finances</a:t>
          </a:r>
        </a:p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900" kern="1200" dirty="0"/>
            <a:t>PETITE ENFANCE / ENFANCE-JEUNESSE SERVICES RESSOURCES  &amp; ADMINISTRATION / AMENAGEMENT / FISCALITE / SUBVENTIONS </a:t>
          </a:r>
        </a:p>
      </dsp:txBody>
      <dsp:txXfrm>
        <a:off x="2977" y="3071915"/>
        <a:ext cx="1380885" cy="1509045"/>
      </dsp:txXfrm>
    </dsp:sp>
    <dsp:sp modelId="{7CDDB821-F53F-45FA-A9D8-FB5072675F81}">
      <dsp:nvSpPr>
        <dsp:cNvPr id="0" name=""/>
        <dsp:cNvSpPr/>
      </dsp:nvSpPr>
      <dsp:spPr>
        <a:xfrm>
          <a:off x="5851027" y="2091487"/>
          <a:ext cx="1380885" cy="690442"/>
        </a:xfrm>
        <a:prstGeom prst="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5715" tIns="5715" rIns="5715" bIns="5715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900" u="sng" kern="1200" dirty="0"/>
            <a:t>RONSHEIM Karine</a:t>
          </a:r>
        </a:p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900" kern="1200" dirty="0"/>
            <a:t>Adjoint au Directeur</a:t>
          </a:r>
        </a:p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900" kern="1200" dirty="0"/>
            <a:t>SERVICE EAU &amp; ASSAINISSEMENT</a:t>
          </a:r>
        </a:p>
      </dsp:txBody>
      <dsp:txXfrm>
        <a:off x="5851027" y="2091487"/>
        <a:ext cx="1380885" cy="690442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09A9D20-0F7D-4F5C-A317-F36EBD094A8A}">
      <dsp:nvSpPr>
        <dsp:cNvPr id="0" name=""/>
        <dsp:cNvSpPr/>
      </dsp:nvSpPr>
      <dsp:spPr>
        <a:xfrm>
          <a:off x="5706035" y="2113243"/>
          <a:ext cx="133108" cy="72999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729991"/>
              </a:lnTo>
              <a:lnTo>
                <a:pt x="133108" y="729991"/>
              </a:lnTo>
            </a:path>
          </a:pathLst>
        </a:custGeom>
        <a:noFill/>
        <a:ln w="19050" cap="flat" cmpd="sng" algn="ctr">
          <a:solidFill>
            <a:schemeClr val="accent5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85DA276-ECAA-4539-8CA3-C73756FCE007}">
      <dsp:nvSpPr>
        <dsp:cNvPr id="0" name=""/>
        <dsp:cNvSpPr/>
      </dsp:nvSpPr>
      <dsp:spPr>
        <a:xfrm>
          <a:off x="636617" y="2113243"/>
          <a:ext cx="5069417" cy="1459982"/>
        </a:xfrm>
        <a:custGeom>
          <a:avLst/>
          <a:gdLst/>
          <a:ahLst/>
          <a:cxnLst/>
          <a:rect l="0" t="0" r="0" b="0"/>
          <a:pathLst>
            <a:path>
              <a:moveTo>
                <a:pt x="5069417" y="0"/>
              </a:moveTo>
              <a:lnTo>
                <a:pt x="5069417" y="1326874"/>
              </a:lnTo>
              <a:lnTo>
                <a:pt x="0" y="1326874"/>
              </a:lnTo>
              <a:lnTo>
                <a:pt x="0" y="1459982"/>
              </a:lnTo>
            </a:path>
          </a:pathLst>
        </a:custGeom>
        <a:noFill/>
        <a:ln w="19050" cap="flat" cmpd="sng" algn="ctr">
          <a:solidFill>
            <a:schemeClr val="accent5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B7D6B1E-4BFF-4AA2-A400-39EE97C496B3}">
      <dsp:nvSpPr>
        <dsp:cNvPr id="0" name=""/>
        <dsp:cNvSpPr/>
      </dsp:nvSpPr>
      <dsp:spPr>
        <a:xfrm>
          <a:off x="2170532" y="2113243"/>
          <a:ext cx="3535502" cy="1459982"/>
        </a:xfrm>
        <a:custGeom>
          <a:avLst/>
          <a:gdLst/>
          <a:ahLst/>
          <a:cxnLst/>
          <a:rect l="0" t="0" r="0" b="0"/>
          <a:pathLst>
            <a:path>
              <a:moveTo>
                <a:pt x="3535502" y="0"/>
              </a:moveTo>
              <a:lnTo>
                <a:pt x="3535502" y="1326874"/>
              </a:lnTo>
              <a:lnTo>
                <a:pt x="0" y="1326874"/>
              </a:lnTo>
              <a:lnTo>
                <a:pt x="0" y="1459982"/>
              </a:lnTo>
            </a:path>
          </a:pathLst>
        </a:custGeom>
        <a:noFill/>
        <a:ln w="19050" cap="flat" cmpd="sng" algn="ctr">
          <a:solidFill>
            <a:schemeClr val="accent5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67CF8EC-A71E-4BB4-8A52-0E1A9BB0FAF7}">
      <dsp:nvSpPr>
        <dsp:cNvPr id="0" name=""/>
        <dsp:cNvSpPr/>
      </dsp:nvSpPr>
      <dsp:spPr>
        <a:xfrm>
          <a:off x="3787893" y="2113243"/>
          <a:ext cx="1918141" cy="1459982"/>
        </a:xfrm>
        <a:custGeom>
          <a:avLst/>
          <a:gdLst/>
          <a:ahLst/>
          <a:cxnLst/>
          <a:rect l="0" t="0" r="0" b="0"/>
          <a:pathLst>
            <a:path>
              <a:moveTo>
                <a:pt x="1918141" y="0"/>
              </a:moveTo>
              <a:lnTo>
                <a:pt x="1918141" y="1326874"/>
              </a:lnTo>
              <a:lnTo>
                <a:pt x="0" y="1326874"/>
              </a:lnTo>
              <a:lnTo>
                <a:pt x="0" y="1459982"/>
              </a:lnTo>
            </a:path>
          </a:pathLst>
        </a:custGeom>
        <a:noFill/>
        <a:ln w="19050" cap="flat" cmpd="sng" algn="ctr">
          <a:solidFill>
            <a:schemeClr val="accent5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97C7820-F91F-4720-B065-408527156F51}">
      <dsp:nvSpPr>
        <dsp:cNvPr id="0" name=""/>
        <dsp:cNvSpPr/>
      </dsp:nvSpPr>
      <dsp:spPr>
        <a:xfrm>
          <a:off x="5405254" y="2113243"/>
          <a:ext cx="300780" cy="1459982"/>
        </a:xfrm>
        <a:custGeom>
          <a:avLst/>
          <a:gdLst/>
          <a:ahLst/>
          <a:cxnLst/>
          <a:rect l="0" t="0" r="0" b="0"/>
          <a:pathLst>
            <a:path>
              <a:moveTo>
                <a:pt x="300780" y="0"/>
              </a:moveTo>
              <a:lnTo>
                <a:pt x="300780" y="1326874"/>
              </a:lnTo>
              <a:lnTo>
                <a:pt x="0" y="1326874"/>
              </a:lnTo>
              <a:lnTo>
                <a:pt x="0" y="1459982"/>
              </a:lnTo>
            </a:path>
          </a:pathLst>
        </a:custGeom>
        <a:noFill/>
        <a:ln w="19050" cap="flat" cmpd="sng" algn="ctr">
          <a:solidFill>
            <a:schemeClr val="accent5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097D3FC-1091-4118-AE0D-1FA9C37EFAC4}">
      <dsp:nvSpPr>
        <dsp:cNvPr id="0" name=""/>
        <dsp:cNvSpPr/>
      </dsp:nvSpPr>
      <dsp:spPr>
        <a:xfrm>
          <a:off x="5706035" y="2113243"/>
          <a:ext cx="1381011" cy="145998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326874"/>
              </a:lnTo>
              <a:lnTo>
                <a:pt x="1381011" y="1326874"/>
              </a:lnTo>
              <a:lnTo>
                <a:pt x="1381011" y="1459982"/>
              </a:lnTo>
            </a:path>
          </a:pathLst>
        </a:custGeom>
        <a:noFill/>
        <a:ln w="19050" cap="flat" cmpd="sng" algn="ctr">
          <a:solidFill>
            <a:schemeClr val="accent5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54C514D-A9D7-4B75-B696-C56BE26E920F}">
      <dsp:nvSpPr>
        <dsp:cNvPr id="0" name=""/>
        <dsp:cNvSpPr/>
      </dsp:nvSpPr>
      <dsp:spPr>
        <a:xfrm>
          <a:off x="5706035" y="2113243"/>
          <a:ext cx="3216327" cy="145998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326874"/>
              </a:lnTo>
              <a:lnTo>
                <a:pt x="3216327" y="1326874"/>
              </a:lnTo>
              <a:lnTo>
                <a:pt x="3216327" y="1459982"/>
              </a:lnTo>
            </a:path>
          </a:pathLst>
        </a:custGeom>
        <a:noFill/>
        <a:ln w="19050" cap="flat" cmpd="sng" algn="ctr">
          <a:solidFill>
            <a:schemeClr val="accent5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6411330-6B82-4E2F-920D-D1410A99D659}">
      <dsp:nvSpPr>
        <dsp:cNvPr id="0" name=""/>
        <dsp:cNvSpPr/>
      </dsp:nvSpPr>
      <dsp:spPr>
        <a:xfrm>
          <a:off x="5706035" y="2113243"/>
          <a:ext cx="4986592" cy="145998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326874"/>
              </a:lnTo>
              <a:lnTo>
                <a:pt x="4986592" y="1326874"/>
              </a:lnTo>
              <a:lnTo>
                <a:pt x="4986592" y="1459982"/>
              </a:lnTo>
            </a:path>
          </a:pathLst>
        </a:custGeom>
        <a:noFill/>
        <a:ln w="19050" cap="flat" cmpd="sng" algn="ctr">
          <a:solidFill>
            <a:schemeClr val="accent5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EB3ADA2-2508-4BF2-95FC-043F703A04FF}">
      <dsp:nvSpPr>
        <dsp:cNvPr id="0" name=""/>
        <dsp:cNvSpPr/>
      </dsp:nvSpPr>
      <dsp:spPr>
        <a:xfrm>
          <a:off x="4973996" y="1048446"/>
          <a:ext cx="1464077" cy="1064796"/>
        </a:xfrm>
        <a:prstGeom prst="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715" tIns="5715" rIns="5715" bIns="5715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900" b="0" kern="1200" dirty="0"/>
            <a:t>CLECH VINCENT</a:t>
          </a:r>
        </a:p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900" b="0" kern="1200" dirty="0"/>
            <a:t>Directeur</a:t>
          </a:r>
        </a:p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900" b="0" kern="1200" dirty="0"/>
            <a:t>10338</a:t>
          </a:r>
        </a:p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900" b="0" kern="1200" dirty="0"/>
            <a:t>vincent.clech@leffarmor.fr</a:t>
          </a:r>
        </a:p>
      </dsp:txBody>
      <dsp:txXfrm>
        <a:off x="4973996" y="1048446"/>
        <a:ext cx="1464077" cy="1064796"/>
      </dsp:txXfrm>
    </dsp:sp>
    <dsp:sp modelId="{8BACCDA5-7052-4354-8959-A972235D59E7}">
      <dsp:nvSpPr>
        <dsp:cNvPr id="0" name=""/>
        <dsp:cNvSpPr/>
      </dsp:nvSpPr>
      <dsp:spPr>
        <a:xfrm>
          <a:off x="9975953" y="3573226"/>
          <a:ext cx="1433348" cy="1004758"/>
        </a:xfrm>
        <a:prstGeom prst="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5715" tIns="5715" rIns="5715" bIns="5715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900" kern="1200" dirty="0"/>
            <a:t>JAMES Coline</a:t>
          </a:r>
        </a:p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900" kern="1200" dirty="0"/>
            <a:t>Assistante comptable &amp; facturation CIAS</a:t>
          </a:r>
        </a:p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900" kern="1200"/>
            <a:t>20201</a:t>
          </a:r>
          <a:endParaRPr lang="fr-FR" sz="900" kern="1200" dirty="0"/>
        </a:p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900" kern="1200" dirty="0"/>
            <a:t>coline.james@leffarmor.fr</a:t>
          </a:r>
        </a:p>
      </dsp:txBody>
      <dsp:txXfrm>
        <a:off x="9975953" y="3573226"/>
        <a:ext cx="1433348" cy="1004758"/>
      </dsp:txXfrm>
    </dsp:sp>
    <dsp:sp modelId="{C04D976B-0D30-41AF-9E94-840630D5E188}">
      <dsp:nvSpPr>
        <dsp:cNvPr id="0" name=""/>
        <dsp:cNvSpPr/>
      </dsp:nvSpPr>
      <dsp:spPr>
        <a:xfrm>
          <a:off x="8134989" y="3573226"/>
          <a:ext cx="1574747" cy="1001830"/>
        </a:xfrm>
        <a:prstGeom prst="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5715" tIns="5715" rIns="5715" bIns="5715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900" kern="1200" dirty="0"/>
            <a:t>THEREZIEN Denise</a:t>
          </a:r>
        </a:p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900" kern="1200" dirty="0"/>
            <a:t>Finances CIAS</a:t>
          </a:r>
        </a:p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900" kern="1200" dirty="0"/>
            <a:t>Service Foncier</a:t>
          </a:r>
        </a:p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900" kern="1200" dirty="0"/>
            <a:t>20119</a:t>
          </a:r>
        </a:p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900" kern="1200" dirty="0"/>
            <a:t>denise.therezien@leffarmor.fr</a:t>
          </a:r>
        </a:p>
      </dsp:txBody>
      <dsp:txXfrm>
        <a:off x="8134989" y="3573226"/>
        <a:ext cx="1574747" cy="1001830"/>
      </dsp:txXfrm>
    </dsp:sp>
    <dsp:sp modelId="{C6EC5D3C-9AB0-4359-82AD-57D6855A3F45}">
      <dsp:nvSpPr>
        <dsp:cNvPr id="0" name=""/>
        <dsp:cNvSpPr/>
      </dsp:nvSpPr>
      <dsp:spPr>
        <a:xfrm>
          <a:off x="6305320" y="3573226"/>
          <a:ext cx="1563452" cy="1006774"/>
        </a:xfrm>
        <a:prstGeom prst="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5715" tIns="5715" rIns="5715" bIns="5715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900" kern="1200" dirty="0"/>
            <a:t>GUINARD Audrey</a:t>
          </a:r>
        </a:p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900" kern="1200" dirty="0"/>
            <a:t>Régisseuse Eau &amp; Assai /  référente régies</a:t>
          </a:r>
        </a:p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900" kern="1200" dirty="0"/>
            <a:t>10364</a:t>
          </a:r>
        </a:p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900" kern="1200" dirty="0"/>
            <a:t>audrey.lebiniguer@leffarmor.fr</a:t>
          </a:r>
        </a:p>
      </dsp:txBody>
      <dsp:txXfrm>
        <a:off x="6305320" y="3573226"/>
        <a:ext cx="1563452" cy="1006774"/>
      </dsp:txXfrm>
    </dsp:sp>
    <dsp:sp modelId="{08FB3ED1-FBAE-4AB8-BF25-54808271DCA6}">
      <dsp:nvSpPr>
        <dsp:cNvPr id="0" name=""/>
        <dsp:cNvSpPr/>
      </dsp:nvSpPr>
      <dsp:spPr>
        <a:xfrm>
          <a:off x="4771405" y="3573226"/>
          <a:ext cx="1267698" cy="1089402"/>
        </a:xfrm>
        <a:prstGeom prst="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5715" tIns="5715" rIns="5715" bIns="5715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900" kern="1200" dirty="0"/>
            <a:t>LE TROQUER Gwénaëlle</a:t>
          </a:r>
        </a:p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900" kern="1200" dirty="0"/>
            <a:t>Assistante comptable &amp; finances</a:t>
          </a:r>
        </a:p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900" kern="1200" dirty="0"/>
            <a:t>10331</a:t>
          </a:r>
        </a:p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900" kern="1200" dirty="0"/>
            <a:t>gwenaelle.letroquer@leffarmor.fr</a:t>
          </a:r>
        </a:p>
      </dsp:txBody>
      <dsp:txXfrm>
        <a:off x="4771405" y="3573226"/>
        <a:ext cx="1267698" cy="1089402"/>
      </dsp:txXfrm>
    </dsp:sp>
    <dsp:sp modelId="{FDAF04A7-CE92-4749-8959-99A86B61C931}">
      <dsp:nvSpPr>
        <dsp:cNvPr id="0" name=""/>
        <dsp:cNvSpPr/>
      </dsp:nvSpPr>
      <dsp:spPr>
        <a:xfrm>
          <a:off x="3070598" y="3573226"/>
          <a:ext cx="1434590" cy="1023235"/>
        </a:xfrm>
        <a:prstGeom prst="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5715" tIns="5715" rIns="5715" bIns="5715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900" kern="1200" dirty="0"/>
            <a:t>DEFFIN Nathalie</a:t>
          </a:r>
        </a:p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900" kern="1200" dirty="0"/>
            <a:t>Assistante comptable &amp; finances</a:t>
          </a:r>
        </a:p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900" kern="1200" dirty="0"/>
            <a:t>10326</a:t>
          </a:r>
        </a:p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900" kern="1200" dirty="0"/>
            <a:t>nathalie.deffin@leffarmor.fr</a:t>
          </a:r>
        </a:p>
      </dsp:txBody>
      <dsp:txXfrm>
        <a:off x="3070598" y="3573226"/>
        <a:ext cx="1434590" cy="1023235"/>
      </dsp:txXfrm>
    </dsp:sp>
    <dsp:sp modelId="{7DC18CA9-BF85-433F-89C4-A83C1A8D666F}">
      <dsp:nvSpPr>
        <dsp:cNvPr id="0" name=""/>
        <dsp:cNvSpPr/>
      </dsp:nvSpPr>
      <dsp:spPr>
        <a:xfrm>
          <a:off x="1536683" y="3573226"/>
          <a:ext cx="1267698" cy="1023228"/>
        </a:xfrm>
        <a:prstGeom prst="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5715" tIns="5715" rIns="5715" bIns="5715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900" kern="1200" dirty="0"/>
            <a:t>LE MAGOAROU Nolwenn</a:t>
          </a:r>
        </a:p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900" kern="1200" dirty="0"/>
            <a:t>Assistante comptable &amp; finances</a:t>
          </a:r>
        </a:p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900" kern="1200" dirty="0"/>
            <a:t>10370</a:t>
          </a:r>
        </a:p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900" kern="1200" dirty="0"/>
            <a:t>nolwenn.lemagoarou@leffarmor.fr</a:t>
          </a:r>
        </a:p>
      </dsp:txBody>
      <dsp:txXfrm>
        <a:off x="1536683" y="3573226"/>
        <a:ext cx="1267698" cy="1023228"/>
      </dsp:txXfrm>
    </dsp:sp>
    <dsp:sp modelId="{5E4D7B7B-6C21-4908-9BE8-05A1999E561F}">
      <dsp:nvSpPr>
        <dsp:cNvPr id="0" name=""/>
        <dsp:cNvSpPr/>
      </dsp:nvSpPr>
      <dsp:spPr>
        <a:xfrm>
          <a:off x="2768" y="3573226"/>
          <a:ext cx="1267698" cy="984665"/>
        </a:xfrm>
        <a:prstGeom prst="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5715" tIns="5715" rIns="5715" bIns="5715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900" kern="1200" dirty="0"/>
            <a:t>HERY Cécile</a:t>
          </a:r>
        </a:p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900" kern="1200" dirty="0"/>
            <a:t>Assistante comptable &amp; finances</a:t>
          </a:r>
        </a:p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900" kern="1200" dirty="0"/>
            <a:t>10319</a:t>
          </a:r>
        </a:p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900" kern="1200" dirty="0"/>
            <a:t>cecile.hery@leffarmor.fr</a:t>
          </a:r>
        </a:p>
      </dsp:txBody>
      <dsp:txXfrm>
        <a:off x="2768" y="3573226"/>
        <a:ext cx="1267698" cy="984665"/>
      </dsp:txXfrm>
    </dsp:sp>
    <dsp:sp modelId="{7CDDB821-F53F-45FA-A9D8-FB5072675F81}">
      <dsp:nvSpPr>
        <dsp:cNvPr id="0" name=""/>
        <dsp:cNvSpPr/>
      </dsp:nvSpPr>
      <dsp:spPr>
        <a:xfrm>
          <a:off x="5839143" y="2379460"/>
          <a:ext cx="1485222" cy="927549"/>
        </a:xfrm>
        <a:prstGeom prst="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5715" tIns="5715" rIns="5715" bIns="5715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900" kern="1200" dirty="0"/>
            <a:t>RONSHEIM Karine</a:t>
          </a:r>
        </a:p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900" kern="1200" dirty="0"/>
            <a:t>Adjoint au Directeur</a:t>
          </a:r>
        </a:p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900" kern="1200" dirty="0"/>
            <a:t>10312</a:t>
          </a:r>
        </a:p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900" kern="1200" dirty="0"/>
            <a:t>karine.ronsheim@leffarmor.fr</a:t>
          </a:r>
        </a:p>
      </dsp:txBody>
      <dsp:txXfrm>
        <a:off x="5839143" y="2379460"/>
        <a:ext cx="1485222" cy="927549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A8664E9-F7AA-C419-53FC-FB4DF8982E3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EFF74D72-7880-5F63-505F-9BDB4DD36D9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7029DC9E-FE46-D24B-0B80-A040DD22BC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68CF34-3961-4D98-B98B-9F566E56F17D}" type="datetimeFigureOut">
              <a:rPr lang="fr-FR" smtClean="0"/>
              <a:t>30/06/2026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4DCE0D9C-9F5F-D432-30AA-862F59ABC4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FB63D3CE-C509-B81A-06AF-3334B6225C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A22F45-7A0B-4E73-A896-3BF805442FA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5757136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6564A9F-1FA0-8B59-FD94-B28A7FA55E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A3CB33F5-4E22-B576-E6A7-339842D609C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0F2FDC41-60E5-C3F8-0EAB-0D8E4B390F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68CF34-3961-4D98-B98B-9F566E56F17D}" type="datetimeFigureOut">
              <a:rPr lang="fr-FR" smtClean="0"/>
              <a:t>30/06/2026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3444D87E-CF0C-5ED9-74BB-AE628FEC5F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FA72951B-69EC-187F-9A5F-78766692DA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A22F45-7A0B-4E73-A896-3BF805442FA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978828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B061ECF-4D40-03D9-31AF-60B95A2DB0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69991819-AB25-74E4-795F-3D0B1D2BA36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7DD576CF-7F14-9877-2287-3B888586D3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68CF34-3961-4D98-B98B-9F566E56F17D}" type="datetimeFigureOut">
              <a:rPr lang="fr-FR" smtClean="0"/>
              <a:t>30/06/2026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4C4978AB-8554-26A8-8856-CA9B360B53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72D81E1D-D876-3E66-6E6F-7E81D7F973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A22F45-7A0B-4E73-A896-3BF805442FA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3916587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B8F96AD-6715-84C1-4C41-BF6AB25981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3111B86F-77EC-47EB-A625-198A000FD1A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4A51786A-2474-04F1-D430-534C3FE3F84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3AF19306-585B-E531-F482-7A766FED85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68CF34-3961-4D98-B98B-9F566E56F17D}" type="datetimeFigureOut">
              <a:rPr lang="fr-FR" smtClean="0"/>
              <a:t>30/06/2026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175C1CE8-4023-906F-668E-5978890C47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8C356DD7-9191-4BFC-5795-8654FF09DE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A22F45-7A0B-4E73-A896-3BF805442FA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7247722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DBAC85A-E2A7-B44A-FBCF-6515A31EAB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87BAE6D9-CAE4-AEB1-F645-A3F16F8E490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B4AC2957-3B7A-BE3E-D9F5-B9C8237835E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DC025F82-3809-07BF-DFB1-283862FB1F8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B08BE64D-D58D-3632-9FF2-F6DD15ACACC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697A16D6-DB7F-23C3-3D27-E4030B4117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68CF34-3961-4D98-B98B-9F566E56F17D}" type="datetimeFigureOut">
              <a:rPr lang="fr-FR" smtClean="0"/>
              <a:t>30/06/2026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91F97FBD-64BE-938C-3C4C-912CEC4F45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7B54190D-030C-7294-F9E5-52A0E3B32F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A22F45-7A0B-4E73-A896-3BF805442FA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0252734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B5DB0A3-0CA2-7290-4DC8-565E69C7D3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C8063285-40D5-F359-657D-30E0E8DC24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68CF34-3961-4D98-B98B-9F566E56F17D}" type="datetimeFigureOut">
              <a:rPr lang="fr-FR" smtClean="0"/>
              <a:t>30/06/2026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9FDD8512-314F-B128-D09F-EC8EDB58D7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C4B8CE91-4199-0E0A-A4F6-3BE229EE19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A22F45-7A0B-4E73-A896-3BF805442FA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1314056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9C8D5D55-CB2A-DB94-6917-18DD52500A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68CF34-3961-4D98-B98B-9F566E56F17D}" type="datetimeFigureOut">
              <a:rPr lang="fr-FR" smtClean="0"/>
              <a:t>30/06/2026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FA0519EF-694E-BE8A-A564-2CFFFBA45A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E28943E5-645F-28AD-A9ED-672682A39B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A22F45-7A0B-4E73-A896-3BF805442FA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976204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BB164D8-3315-BE68-E866-027844894C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E6C72DA4-CC48-4EEC-E205-EEB79EA7FF6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E80379F8-9705-1D0A-177C-8E7E9177B3B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2107E06B-C7C0-48A0-B8F1-C389514A9D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68CF34-3961-4D98-B98B-9F566E56F17D}" type="datetimeFigureOut">
              <a:rPr lang="fr-FR" smtClean="0"/>
              <a:t>30/06/2026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655F48CD-0339-DFD0-1AE3-9AF73AEB42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3633C9CB-4B61-7B0E-CA1E-BFC1F84E48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A22F45-7A0B-4E73-A896-3BF805442FA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8159770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CC6349C-2D82-D7CB-4255-EA0A686A88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9BE15F15-CF04-67B7-DB32-1572623988C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992816C9-014B-42B3-FB1F-03E79426036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97DF175D-6515-9AB3-F6ED-D1FC60B4D7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68CF34-3961-4D98-B98B-9F566E56F17D}" type="datetimeFigureOut">
              <a:rPr lang="fr-FR" smtClean="0"/>
              <a:t>30/06/2026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0D9D3048-A28A-52C5-942B-398ADDF312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015BD392-6CA9-73C4-67BB-7A82E083CA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A22F45-7A0B-4E73-A896-3BF805442FA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8301163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B56D4AC-C2E5-F2B9-E3CB-87FC000585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67ECFB98-DDB5-8C9E-9826-5DCBA292203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12101A5-0F0F-A159-B009-84AB822D0E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68CF34-3961-4D98-B98B-9F566E56F17D}" type="datetimeFigureOut">
              <a:rPr lang="fr-FR" smtClean="0"/>
              <a:t>30/06/2026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B3BDE20D-25D2-73B0-265B-B8A52E6BFD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A4612B56-470D-3326-0994-7ADD1367D9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A22F45-7A0B-4E73-A896-3BF805442FA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9325854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25819566-83A3-DD13-6332-33F8A68989A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6910D16C-2328-C35C-85C2-7B6E5C1915D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9093C801-3081-DA5F-D470-60188F44C3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68CF34-3961-4D98-B98B-9F566E56F17D}" type="datetimeFigureOut">
              <a:rPr lang="fr-FR" smtClean="0"/>
              <a:t>30/06/2026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4A972E21-F624-6EC9-4C00-3E535A3EE9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55399DAB-A2A1-F43B-9A24-39C708A18E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A22F45-7A0B-4E73-A896-3BF805442FA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4224592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FE491F2F-6CC2-5D87-6108-42DC6DBC59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CE6D7238-0AAD-54E0-0ADC-F251A52A4DE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188E42D3-078A-2746-1AE1-0C4F459DA4D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5D68CF34-3961-4D98-B98B-9F566E56F17D}" type="datetimeFigureOut">
              <a:rPr lang="fr-FR" smtClean="0"/>
              <a:t>30/06/2026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1CB67917-8E78-D211-DBC0-226ECBF8CDF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7E18FE0B-BB89-3F06-91B6-4869CAC1C02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AEA22F45-7A0B-4E73-A896-3BF805442FA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07879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1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1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1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Diagramme 3">
            <a:extLst>
              <a:ext uri="{FF2B5EF4-FFF2-40B4-BE49-F238E27FC236}">
                <a16:creationId xmlns:a16="http://schemas.microsoft.com/office/drawing/2014/main" id="{41A7F1DB-0FD4-BFDB-084F-41DB75A89C3A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740947975"/>
              </p:ext>
            </p:extLst>
          </p:nvPr>
        </p:nvGraphicFramePr>
        <p:xfrm>
          <a:off x="466165" y="519395"/>
          <a:ext cx="11412070" cy="571107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54268190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Diagramme 3">
            <a:extLst>
              <a:ext uri="{FF2B5EF4-FFF2-40B4-BE49-F238E27FC236}">
                <a16:creationId xmlns:a16="http://schemas.microsoft.com/office/drawing/2014/main" id="{41A7F1DB-0FD4-BFDB-084F-41DB75A89C3A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197049864"/>
              </p:ext>
            </p:extLst>
          </p:nvPr>
        </p:nvGraphicFramePr>
        <p:xfrm>
          <a:off x="466165" y="519395"/>
          <a:ext cx="11412070" cy="571107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48250778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Diagramme 3">
            <a:extLst>
              <a:ext uri="{FF2B5EF4-FFF2-40B4-BE49-F238E27FC236}">
                <a16:creationId xmlns:a16="http://schemas.microsoft.com/office/drawing/2014/main" id="{41A7F1DB-0FD4-BFDB-084F-41DB75A89C3A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371479718"/>
              </p:ext>
            </p:extLst>
          </p:nvPr>
        </p:nvGraphicFramePr>
        <p:xfrm>
          <a:off x="466165" y="519395"/>
          <a:ext cx="11412070" cy="571107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493350351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83</TotalTime>
  <Words>331</Words>
  <Application>Microsoft Office PowerPoint</Application>
  <PresentationFormat>Grand écran</PresentationFormat>
  <Paragraphs>83</Paragraphs>
  <Slides>3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3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3</vt:i4>
      </vt:variant>
    </vt:vector>
  </HeadingPairs>
  <TitlesOfParts>
    <vt:vector size="7" baseType="lpstr">
      <vt:lpstr>Aptos</vt:lpstr>
      <vt:lpstr>Aptos Display</vt:lpstr>
      <vt:lpstr>Arial</vt:lpstr>
      <vt:lpstr>Thème Office</vt:lpstr>
      <vt:lpstr>Présentation PowerPoint</vt:lpstr>
      <vt:lpstr>Présentation PowerPoint</vt:lpstr>
      <vt:lpstr>Présentation PowerPoint</vt:lpstr>
    </vt:vector>
  </TitlesOfParts>
  <Company>LEFF ARMOR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Vincent Clec'h</dc:creator>
  <cp:lastModifiedBy>Coline James</cp:lastModifiedBy>
  <cp:revision>9</cp:revision>
  <dcterms:created xsi:type="dcterms:W3CDTF">2026-06-29T13:19:28Z</dcterms:created>
  <dcterms:modified xsi:type="dcterms:W3CDTF">2026-06-30T07:50:04Z</dcterms:modified>
</cp:coreProperties>
</file>